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comments/modernComment_100_1BF9B3F9.xml" ContentType="application/vnd.ms-powerpoint.comment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ppt/tags/tag27.xml" ContentType="application/vnd.openxmlformats-officedocument.presentationml.tags+xml"/>
  <Override PartName="/ppt/notesSlides/notesSlide22.xml" ContentType="application/vnd.openxmlformats-officedocument.presentationml.notesSl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notesSlides/notesSlide24.xml" ContentType="application/vnd.openxmlformats-officedocument.presentationml.notesSlide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ppt/tags/tag31.xml" ContentType="application/vnd.openxmlformats-officedocument.presentationml.tags+xml"/>
  <Override PartName="/ppt/notesSlides/notesSlide26.xml" ContentType="application/vnd.openxmlformats-officedocument.presentationml.notesSlide+xml"/>
  <Override PartName="/ppt/tags/tag32.xml" ContentType="application/vnd.openxmlformats-officedocument.presentationml.tags+xml"/>
  <Override PartName="/ppt/notesSlides/notesSlide27.xml" ContentType="application/vnd.openxmlformats-officedocument.presentationml.notesSlide+xml"/>
  <Override PartName="/ppt/tags/tag33.xml" ContentType="application/vnd.openxmlformats-officedocument.presentationml.tags+xml"/>
  <Override PartName="/ppt/notesSlides/notesSlide28.xml" ContentType="application/vnd.openxmlformats-officedocument.presentationml.notesSlide+xml"/>
  <Override PartName="/ppt/tags/tag34.xml" ContentType="application/vnd.openxmlformats-officedocument.presentationml.tags+xml"/>
  <Override PartName="/ppt/notesSlides/notesSlide29.xml" ContentType="application/vnd.openxmlformats-officedocument.presentationml.notesSlide+xml"/>
  <Override PartName="/ppt/tags/tag35.xml" ContentType="application/vnd.openxmlformats-officedocument.presentationml.tags+xml"/>
  <Override PartName="/ppt/notesSlides/notesSlide30.xml" ContentType="application/vnd.openxmlformats-officedocument.presentationml.notesSlide+xml"/>
  <Override PartName="/ppt/tags/tag36.xml" ContentType="application/vnd.openxmlformats-officedocument.presentationml.tags+xml"/>
  <Override PartName="/ppt/notesSlides/notesSlide31.xml" ContentType="application/vnd.openxmlformats-officedocument.presentationml.notesSlide+xml"/>
  <Override PartName="/ppt/tags/tag37.xml" ContentType="application/vnd.openxmlformats-officedocument.presentationml.tags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sldIdLst>
    <p:sldId id="256" r:id="rId5"/>
    <p:sldId id="295" r:id="rId6"/>
    <p:sldId id="352" r:id="rId7"/>
    <p:sldId id="328" r:id="rId8"/>
    <p:sldId id="325" r:id="rId9"/>
    <p:sldId id="326" r:id="rId10"/>
    <p:sldId id="327" r:id="rId11"/>
    <p:sldId id="385" r:id="rId12"/>
    <p:sldId id="356" r:id="rId13"/>
    <p:sldId id="362" r:id="rId14"/>
    <p:sldId id="361" r:id="rId15"/>
    <p:sldId id="359" r:id="rId16"/>
    <p:sldId id="386" r:id="rId17"/>
    <p:sldId id="363" r:id="rId18"/>
    <p:sldId id="364" r:id="rId19"/>
    <p:sldId id="365" r:id="rId20"/>
    <p:sldId id="366" r:id="rId21"/>
    <p:sldId id="387" r:id="rId22"/>
    <p:sldId id="312" r:id="rId23"/>
    <p:sldId id="337" r:id="rId24"/>
    <p:sldId id="338" r:id="rId25"/>
    <p:sldId id="339" r:id="rId26"/>
    <p:sldId id="388" r:id="rId27"/>
    <p:sldId id="371" r:id="rId28"/>
    <p:sldId id="372" r:id="rId29"/>
    <p:sldId id="373" r:id="rId30"/>
    <p:sldId id="374" r:id="rId31"/>
    <p:sldId id="389" r:id="rId32"/>
    <p:sldId id="340" r:id="rId33"/>
    <p:sldId id="341" r:id="rId34"/>
    <p:sldId id="342" r:id="rId35"/>
    <p:sldId id="381" r:id="rId36"/>
    <p:sldId id="390" r:id="rId37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443179E0-57CD-44DD-B782-EED1C08BC868}">
          <p14:sldIdLst>
            <p14:sldId id="256"/>
            <p14:sldId id="295"/>
            <p14:sldId id="352"/>
          </p14:sldIdLst>
        </p14:section>
        <p14:section name="Basic Skills: Setting Expectations" id="{1974C143-A602-44F7-BEEB-CC6574037B25}">
          <p14:sldIdLst>
            <p14:sldId id="328"/>
            <p14:sldId id="325"/>
            <p14:sldId id="326"/>
            <p14:sldId id="327"/>
            <p14:sldId id="385"/>
          </p14:sldIdLst>
        </p14:section>
        <p14:section name="Basic Skills: Effective Problem Solving" id="{761F7A25-F83A-489B-A278-5CE753A6A09A}">
          <p14:sldIdLst>
            <p14:sldId id="356"/>
            <p14:sldId id="362"/>
            <p14:sldId id="361"/>
            <p14:sldId id="359"/>
            <p14:sldId id="386"/>
          </p14:sldIdLst>
        </p14:section>
        <p14:section name="Basic Skills: Commitment" id="{62D7493B-2D22-4C99-AF44-AC35DA153BE3}">
          <p14:sldIdLst>
            <p14:sldId id="363"/>
            <p14:sldId id="364"/>
            <p14:sldId id="365"/>
            <p14:sldId id="366"/>
            <p14:sldId id="387"/>
          </p14:sldIdLst>
        </p14:section>
        <p14:section name="Advanced Skills: Empathy in Team Dynamics" id="{725D4878-D9F9-4F86-830E-8D2EEC2A4E6C}">
          <p14:sldIdLst>
            <p14:sldId id="312"/>
            <p14:sldId id="337"/>
            <p14:sldId id="338"/>
            <p14:sldId id="339"/>
            <p14:sldId id="388"/>
          </p14:sldIdLst>
        </p14:section>
        <p14:section name="Advanced Skills: Execution Excellence" id="{9BA7F6B3-FCF0-4B29-9713-B54235769865}">
          <p14:sldIdLst>
            <p14:sldId id="371"/>
            <p14:sldId id="372"/>
            <p14:sldId id="373"/>
            <p14:sldId id="374"/>
            <p14:sldId id="389"/>
          </p14:sldIdLst>
        </p14:section>
        <p14:section name="Advanced Skills: Leading and Following" id="{6EB5C9D7-E3D5-4FC5-835B-7C0AC60C929A}">
          <p14:sldIdLst>
            <p14:sldId id="340"/>
            <p14:sldId id="341"/>
            <p14:sldId id="342"/>
            <p14:sldId id="381"/>
            <p14:sldId id="39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957711-2EB8-59E8-AC1E-4543A22B7DCE}" name="Samantha Habbert" initials="SH" userId="S::shabbert@themyersbriggs.com::ccd0fa76-b5b0-4c13-ac12-584b5884299d" providerId="AD"/>
  <p188:author id="{7D0FF046-D1FB-10BB-656A-874860B38FA9}" name="Richa Verma" initials="" userId="S::rverma@themyersbriggs.com::3287a62e-cccd-4a64-a6f6-ddf46801c3c7" providerId="AD"/>
  <p188:author id="{AF0C6DCE-511E-68C6-1ACD-5C4D787DC6AC}" name="Amanda Wollert" initials="AW" userId="S::awollert@themyersbriggs.com::a30a34e0-35f6-4ef1-a9e6-8f4664e2c298" providerId="AD"/>
  <p188:author id="{88CD64DB-D9D7-2CCD-ABB2-2E58C5E74B5F}" name="Dayna Williams" initials="DW" userId="S::dwilliams@themyersbriggs.com::40f01392-3377-488f-8a42-e077120707c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ADAF"/>
    <a:srgbClr val="017E8C"/>
    <a:srgbClr val="0B8080"/>
    <a:srgbClr val="F0F0F0"/>
    <a:srgbClr val="EBEBEC"/>
    <a:srgbClr val="3698A2"/>
    <a:srgbClr val="EAECEC"/>
    <a:srgbClr val="26855C"/>
    <a:srgbClr val="6B9103"/>
    <a:srgbClr val="3199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CDE522-4015-460D-8B7E-E91BBFE50455}" v="49" dt="2025-08-14T19:45:45.0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anda Wollert" userId="a30a34e0-35f6-4ef1-a9e6-8f4664e2c298" providerId="ADAL" clId="{94CDE522-4015-460D-8B7E-E91BBFE50455}"/>
    <pc:docChg chg="custSel modSld modMainMaster">
      <pc:chgData name="Amanda Wollert" userId="a30a34e0-35f6-4ef1-a9e6-8f4664e2c298" providerId="ADAL" clId="{94CDE522-4015-460D-8B7E-E91BBFE50455}" dt="2025-08-14T19:45:45.014" v="47" actId="1037"/>
      <pc:docMkLst>
        <pc:docMk/>
      </pc:docMkLst>
      <pc:sldChg chg="modSp mod">
        <pc:chgData name="Amanda Wollert" userId="a30a34e0-35f6-4ef1-a9e6-8f4664e2c298" providerId="ADAL" clId="{94CDE522-4015-460D-8B7E-E91BBFE50455}" dt="2025-08-14T19:39:55.269" v="3" actId="6549"/>
        <pc:sldMkLst>
          <pc:docMk/>
          <pc:sldMk cId="1477234870" sldId="295"/>
        </pc:sldMkLst>
        <pc:spChg chg="mod">
          <ac:chgData name="Amanda Wollert" userId="a30a34e0-35f6-4ef1-a9e6-8f4664e2c298" providerId="ADAL" clId="{94CDE522-4015-460D-8B7E-E91BBFE50455}" dt="2025-08-14T19:39:51.116" v="0" actId="6549"/>
          <ac:spMkLst>
            <pc:docMk/>
            <pc:sldMk cId="1477234870" sldId="295"/>
            <ac:spMk id="2" creationId="{8E85D3EF-E2DC-806E-B6BA-D241DBE51CEE}"/>
          </ac:spMkLst>
        </pc:spChg>
        <pc:spChg chg="mod">
          <ac:chgData name="Amanda Wollert" userId="a30a34e0-35f6-4ef1-a9e6-8f4664e2c298" providerId="ADAL" clId="{94CDE522-4015-460D-8B7E-E91BBFE50455}" dt="2025-08-14T19:39:55.269" v="3" actId="6549"/>
          <ac:spMkLst>
            <pc:docMk/>
            <pc:sldMk cId="1477234870" sldId="295"/>
            <ac:spMk id="16" creationId="{B1548D23-CC4A-0587-C3AE-6EBC61A80F05}"/>
          </ac:spMkLst>
        </pc:spChg>
      </pc:sldChg>
      <pc:sldChg chg="addSp delSp modSp mod delAnim modAnim">
        <pc:chgData name="Amanda Wollert" userId="a30a34e0-35f6-4ef1-a9e6-8f4664e2c298" providerId="ADAL" clId="{94CDE522-4015-460D-8B7E-E91BBFE50455}" dt="2025-08-14T19:45:45.014" v="47" actId="1037"/>
        <pc:sldMkLst>
          <pc:docMk/>
          <pc:sldMk cId="1044225557" sldId="325"/>
        </pc:sldMkLst>
        <pc:spChg chg="del">
          <ac:chgData name="Amanda Wollert" userId="a30a34e0-35f6-4ef1-a9e6-8f4664e2c298" providerId="ADAL" clId="{94CDE522-4015-460D-8B7E-E91BBFE50455}" dt="2025-08-14T19:45:37.584" v="43" actId="478"/>
          <ac:spMkLst>
            <pc:docMk/>
            <pc:sldMk cId="1044225557" sldId="325"/>
            <ac:spMk id="3" creationId="{0C427F02-2F2B-2909-CB67-C93FA5091D8C}"/>
          </ac:spMkLst>
        </pc:spChg>
        <pc:spChg chg="mod">
          <ac:chgData name="Amanda Wollert" userId="a30a34e0-35f6-4ef1-a9e6-8f4664e2c298" providerId="ADAL" clId="{94CDE522-4015-460D-8B7E-E91BBFE50455}" dt="2025-08-14T19:40:50.599" v="4"/>
          <ac:spMkLst>
            <pc:docMk/>
            <pc:sldMk cId="1044225557" sldId="325"/>
            <ac:spMk id="6" creationId="{9F221444-6874-8FB4-D11E-E544670B1185}"/>
          </ac:spMkLst>
        </pc:spChg>
        <pc:spChg chg="mod">
          <ac:chgData name="Amanda Wollert" userId="a30a34e0-35f6-4ef1-a9e6-8f4664e2c298" providerId="ADAL" clId="{94CDE522-4015-460D-8B7E-E91BBFE50455}" dt="2025-08-14T19:40:50.599" v="4"/>
          <ac:spMkLst>
            <pc:docMk/>
            <pc:sldMk cId="1044225557" sldId="325"/>
            <ac:spMk id="15" creationId="{6CB2F250-78DA-37B5-B7F5-1D2BC8574EDC}"/>
          </ac:spMkLst>
        </pc:spChg>
        <pc:spChg chg="del">
          <ac:chgData name="Amanda Wollert" userId="a30a34e0-35f6-4ef1-a9e6-8f4664e2c298" providerId="ADAL" clId="{94CDE522-4015-460D-8B7E-E91BBFE50455}" dt="2025-08-14T19:45:35.847" v="42" actId="478"/>
          <ac:spMkLst>
            <pc:docMk/>
            <pc:sldMk cId="1044225557" sldId="325"/>
            <ac:spMk id="17" creationId="{9D1159E8-287D-B494-EC3A-20C7AA5A9482}"/>
          </ac:spMkLst>
        </pc:spChg>
        <pc:spChg chg="mod">
          <ac:chgData name="Amanda Wollert" userId="a30a34e0-35f6-4ef1-a9e6-8f4664e2c298" providerId="ADAL" clId="{94CDE522-4015-460D-8B7E-E91BBFE50455}" dt="2025-08-14T19:40:50.599" v="4"/>
          <ac:spMkLst>
            <pc:docMk/>
            <pc:sldMk cId="1044225557" sldId="325"/>
            <ac:spMk id="24" creationId="{FEEC310A-CA61-186E-F570-E112A16585D0}"/>
          </ac:spMkLst>
        </pc:spChg>
        <pc:spChg chg="mod">
          <ac:chgData name="Amanda Wollert" userId="a30a34e0-35f6-4ef1-a9e6-8f4664e2c298" providerId="ADAL" clId="{94CDE522-4015-460D-8B7E-E91BBFE50455}" dt="2025-08-14T19:44:38.170" v="39" actId="164"/>
          <ac:spMkLst>
            <pc:docMk/>
            <pc:sldMk cId="1044225557" sldId="325"/>
            <ac:spMk id="46" creationId="{FBC7A2CC-9F45-0BFD-E39B-A04BF6900782}"/>
          </ac:spMkLst>
        </pc:spChg>
        <pc:spChg chg="mod">
          <ac:chgData name="Amanda Wollert" userId="a30a34e0-35f6-4ef1-a9e6-8f4664e2c298" providerId="ADAL" clId="{94CDE522-4015-460D-8B7E-E91BBFE50455}" dt="2025-08-14T19:44:38.170" v="39" actId="164"/>
          <ac:spMkLst>
            <pc:docMk/>
            <pc:sldMk cId="1044225557" sldId="325"/>
            <ac:spMk id="47" creationId="{7FED1E40-8075-FFA2-59B0-9C8C2EDACDF2}"/>
          </ac:spMkLst>
        </pc:spChg>
        <pc:grpChg chg="add mod">
          <ac:chgData name="Amanda Wollert" userId="a30a34e0-35f6-4ef1-a9e6-8f4664e2c298" providerId="ADAL" clId="{94CDE522-4015-460D-8B7E-E91BBFE50455}" dt="2025-08-14T19:40:59.115" v="7" actId="1076"/>
          <ac:grpSpMkLst>
            <pc:docMk/>
            <pc:sldMk cId="1044225557" sldId="325"/>
            <ac:grpSpMk id="4" creationId="{B17BFC74-590F-4B65-86AF-BEBC43EE67ED}"/>
          </ac:grpSpMkLst>
        </pc:grpChg>
        <pc:grpChg chg="del">
          <ac:chgData name="Amanda Wollert" userId="a30a34e0-35f6-4ef1-a9e6-8f4664e2c298" providerId="ADAL" clId="{94CDE522-4015-460D-8B7E-E91BBFE50455}" dt="2025-08-14T19:45:35.847" v="42" actId="478"/>
          <ac:grpSpMkLst>
            <pc:docMk/>
            <pc:sldMk cId="1044225557" sldId="325"/>
            <ac:grpSpMk id="5" creationId="{8CADA42B-6C35-7934-A1CB-A2763C90287B}"/>
          </ac:grpSpMkLst>
        </pc:grpChg>
        <pc:grpChg chg="mod">
          <ac:chgData name="Amanda Wollert" userId="a30a34e0-35f6-4ef1-a9e6-8f4664e2c298" providerId="ADAL" clId="{94CDE522-4015-460D-8B7E-E91BBFE50455}" dt="2025-08-14T19:40:50.599" v="4"/>
          <ac:grpSpMkLst>
            <pc:docMk/>
            <pc:sldMk cId="1044225557" sldId="325"/>
            <ac:grpSpMk id="13" creationId="{A2DD860E-FC77-14A3-EB9B-ACA9538F55FA}"/>
          </ac:grpSpMkLst>
        </pc:grpChg>
        <pc:grpChg chg="del">
          <ac:chgData name="Amanda Wollert" userId="a30a34e0-35f6-4ef1-a9e6-8f4664e2c298" providerId="ADAL" clId="{94CDE522-4015-460D-8B7E-E91BBFE50455}" dt="2025-08-14T19:45:35.847" v="42" actId="478"/>
          <ac:grpSpMkLst>
            <pc:docMk/>
            <pc:sldMk cId="1044225557" sldId="325"/>
            <ac:grpSpMk id="18" creationId="{86F7F6BD-14AB-B101-161A-978AB79C8DED}"/>
          </ac:grpSpMkLst>
        </pc:grpChg>
        <pc:grpChg chg="add mod">
          <ac:chgData name="Amanda Wollert" userId="a30a34e0-35f6-4ef1-a9e6-8f4664e2c298" providerId="ADAL" clId="{94CDE522-4015-460D-8B7E-E91BBFE50455}" dt="2025-08-14T19:45:45.014" v="47" actId="1037"/>
          <ac:grpSpMkLst>
            <pc:docMk/>
            <pc:sldMk cId="1044225557" sldId="325"/>
            <ac:grpSpMk id="25" creationId="{6FE2946F-B492-72E0-BE76-A7DC1E0CBB7C}"/>
          </ac:grpSpMkLst>
        </pc:grpChg>
        <pc:grpChg chg="del">
          <ac:chgData name="Amanda Wollert" userId="a30a34e0-35f6-4ef1-a9e6-8f4664e2c298" providerId="ADAL" clId="{94CDE522-4015-460D-8B7E-E91BBFE50455}" dt="2025-08-14T19:45:35.847" v="42" actId="478"/>
          <ac:grpSpMkLst>
            <pc:docMk/>
            <pc:sldMk cId="1044225557" sldId="325"/>
            <ac:grpSpMk id="33" creationId="{0D657B32-F9CA-65A0-D81F-A579EE003FF9}"/>
          </ac:grpSpMkLst>
        </pc:grpChg>
        <pc:picChg chg="del">
          <ac:chgData name="Amanda Wollert" userId="a30a34e0-35f6-4ef1-a9e6-8f4664e2c298" providerId="ADAL" clId="{94CDE522-4015-460D-8B7E-E91BBFE50455}" dt="2025-08-14T19:40:55.608" v="6" actId="478"/>
          <ac:picMkLst>
            <pc:docMk/>
            <pc:sldMk cId="1044225557" sldId="325"/>
            <ac:picMk id="37" creationId="{ECF8BA4D-FE55-BCA9-77B2-69C1BCA1630C}"/>
          </ac:picMkLst>
        </pc:picChg>
      </pc:sldChg>
      <pc:sldChg chg="addSp delSp modSp mod delAnim">
        <pc:chgData name="Amanda Wollert" userId="a30a34e0-35f6-4ef1-a9e6-8f4664e2c298" providerId="ADAL" clId="{94CDE522-4015-460D-8B7E-E91BBFE50455}" dt="2025-08-14T19:42:21.648" v="13"/>
        <pc:sldMkLst>
          <pc:docMk/>
          <pc:sldMk cId="3231962862" sldId="337"/>
        </pc:sldMkLst>
        <pc:spChg chg="mod">
          <ac:chgData name="Amanda Wollert" userId="a30a34e0-35f6-4ef1-a9e6-8f4664e2c298" providerId="ADAL" clId="{94CDE522-4015-460D-8B7E-E91BBFE50455}" dt="2025-08-14T19:42:21.648" v="13"/>
          <ac:spMkLst>
            <pc:docMk/>
            <pc:sldMk cId="3231962862" sldId="337"/>
            <ac:spMk id="23" creationId="{5D94F275-E3EB-974D-9EB0-060019E8EBD2}"/>
          </ac:spMkLst>
        </pc:spChg>
        <pc:spChg chg="mod">
          <ac:chgData name="Amanda Wollert" userId="a30a34e0-35f6-4ef1-a9e6-8f4664e2c298" providerId="ADAL" clId="{94CDE522-4015-460D-8B7E-E91BBFE50455}" dt="2025-08-14T19:42:21.648" v="13"/>
          <ac:spMkLst>
            <pc:docMk/>
            <pc:sldMk cId="3231962862" sldId="337"/>
            <ac:spMk id="36" creationId="{A5D3C470-3C4E-F963-5A3B-9BF2E94790D7}"/>
          </ac:spMkLst>
        </pc:spChg>
        <pc:spChg chg="mod">
          <ac:chgData name="Amanda Wollert" userId="a30a34e0-35f6-4ef1-a9e6-8f4664e2c298" providerId="ADAL" clId="{94CDE522-4015-460D-8B7E-E91BBFE50455}" dt="2025-08-14T19:42:21.648" v="13"/>
          <ac:spMkLst>
            <pc:docMk/>
            <pc:sldMk cId="3231962862" sldId="337"/>
            <ac:spMk id="37" creationId="{ADE2F1F7-FCCA-78B6-299B-4BBBC5FE1887}"/>
          </ac:spMkLst>
        </pc:spChg>
        <pc:grpChg chg="add mod">
          <ac:chgData name="Amanda Wollert" userId="a30a34e0-35f6-4ef1-a9e6-8f4664e2c298" providerId="ADAL" clId="{94CDE522-4015-460D-8B7E-E91BBFE50455}" dt="2025-08-14T19:42:21.648" v="13"/>
          <ac:grpSpMkLst>
            <pc:docMk/>
            <pc:sldMk cId="3231962862" sldId="337"/>
            <ac:grpSpMk id="20" creationId="{333E8354-46E9-A2F5-11D3-3DAE1CA291F7}"/>
          </ac:grpSpMkLst>
        </pc:grpChg>
        <pc:grpChg chg="mod">
          <ac:chgData name="Amanda Wollert" userId="a30a34e0-35f6-4ef1-a9e6-8f4664e2c298" providerId="ADAL" clId="{94CDE522-4015-460D-8B7E-E91BBFE50455}" dt="2025-08-14T19:42:21.648" v="13"/>
          <ac:grpSpMkLst>
            <pc:docMk/>
            <pc:sldMk cId="3231962862" sldId="337"/>
            <ac:grpSpMk id="29" creationId="{8BECA1A4-1F23-A5E3-C4EE-B86C6B441E53}"/>
          </ac:grpSpMkLst>
        </pc:grpChg>
        <pc:picChg chg="del">
          <ac:chgData name="Amanda Wollert" userId="a30a34e0-35f6-4ef1-a9e6-8f4664e2c298" providerId="ADAL" clId="{94CDE522-4015-460D-8B7E-E91BBFE50455}" dt="2025-08-14T19:42:20.357" v="12" actId="478"/>
          <ac:picMkLst>
            <pc:docMk/>
            <pc:sldMk cId="3231962862" sldId="337"/>
            <ac:picMk id="4" creationId="{578612B7-4FD9-9B6B-564E-82FC9469F11E}"/>
          </ac:picMkLst>
        </pc:picChg>
      </pc:sldChg>
      <pc:sldChg chg="addSp delSp modSp mod delAnim">
        <pc:chgData name="Amanda Wollert" userId="a30a34e0-35f6-4ef1-a9e6-8f4664e2c298" providerId="ADAL" clId="{94CDE522-4015-460D-8B7E-E91BBFE50455}" dt="2025-08-14T19:43:40.219" v="35"/>
        <pc:sldMkLst>
          <pc:docMk/>
          <pc:sldMk cId="264742219" sldId="341"/>
        </pc:sldMkLst>
        <pc:spChg chg="mod">
          <ac:chgData name="Amanda Wollert" userId="a30a34e0-35f6-4ef1-a9e6-8f4664e2c298" providerId="ADAL" clId="{94CDE522-4015-460D-8B7E-E91BBFE50455}" dt="2025-08-14T19:43:40.219" v="35"/>
          <ac:spMkLst>
            <pc:docMk/>
            <pc:sldMk cId="264742219" sldId="341"/>
            <ac:spMk id="23" creationId="{DC2CCFC5-0524-4745-AFA3-C6C12E40BB59}"/>
          </ac:spMkLst>
        </pc:spChg>
        <pc:spChg chg="mod">
          <ac:chgData name="Amanda Wollert" userId="a30a34e0-35f6-4ef1-a9e6-8f4664e2c298" providerId="ADAL" clId="{94CDE522-4015-460D-8B7E-E91BBFE50455}" dt="2025-08-14T19:43:40.219" v="35"/>
          <ac:spMkLst>
            <pc:docMk/>
            <pc:sldMk cId="264742219" sldId="341"/>
            <ac:spMk id="36" creationId="{BC905C83-51C7-88D2-50D7-CEA8D7920E90}"/>
          </ac:spMkLst>
        </pc:spChg>
        <pc:spChg chg="mod">
          <ac:chgData name="Amanda Wollert" userId="a30a34e0-35f6-4ef1-a9e6-8f4664e2c298" providerId="ADAL" clId="{94CDE522-4015-460D-8B7E-E91BBFE50455}" dt="2025-08-14T19:43:40.219" v="35"/>
          <ac:spMkLst>
            <pc:docMk/>
            <pc:sldMk cId="264742219" sldId="341"/>
            <ac:spMk id="37" creationId="{AEDBC7B4-6245-1AD6-EC85-CFED21565946}"/>
          </ac:spMkLst>
        </pc:spChg>
        <pc:grpChg chg="add mod">
          <ac:chgData name="Amanda Wollert" userId="a30a34e0-35f6-4ef1-a9e6-8f4664e2c298" providerId="ADAL" clId="{94CDE522-4015-460D-8B7E-E91BBFE50455}" dt="2025-08-14T19:43:40.219" v="35"/>
          <ac:grpSpMkLst>
            <pc:docMk/>
            <pc:sldMk cId="264742219" sldId="341"/>
            <ac:grpSpMk id="20" creationId="{588752B0-306B-4048-D3AC-CC39BCAE64E0}"/>
          </ac:grpSpMkLst>
        </pc:grpChg>
        <pc:grpChg chg="mod">
          <ac:chgData name="Amanda Wollert" userId="a30a34e0-35f6-4ef1-a9e6-8f4664e2c298" providerId="ADAL" clId="{94CDE522-4015-460D-8B7E-E91BBFE50455}" dt="2025-08-14T19:43:40.219" v="35"/>
          <ac:grpSpMkLst>
            <pc:docMk/>
            <pc:sldMk cId="264742219" sldId="341"/>
            <ac:grpSpMk id="29" creationId="{66A858D7-ED5B-AE17-D122-84704CCEF167}"/>
          </ac:grpSpMkLst>
        </pc:grpChg>
        <pc:picChg chg="del">
          <ac:chgData name="Amanda Wollert" userId="a30a34e0-35f6-4ef1-a9e6-8f4664e2c298" providerId="ADAL" clId="{94CDE522-4015-460D-8B7E-E91BBFE50455}" dt="2025-08-14T19:43:39.169" v="34" actId="478"/>
          <ac:picMkLst>
            <pc:docMk/>
            <pc:sldMk cId="264742219" sldId="341"/>
            <ac:picMk id="4" creationId="{EFE255B1-DD87-649B-FF1E-1FF69A9C0862}"/>
          </ac:picMkLst>
        </pc:picChg>
      </pc:sldChg>
      <pc:sldChg chg="addSp delSp modSp mod delAnim">
        <pc:chgData name="Amanda Wollert" userId="a30a34e0-35f6-4ef1-a9e6-8f4664e2c298" providerId="ADAL" clId="{94CDE522-4015-460D-8B7E-E91BBFE50455}" dt="2025-08-14T19:42:06.478" v="9"/>
        <pc:sldMkLst>
          <pc:docMk/>
          <pc:sldMk cId="2613257178" sldId="362"/>
        </pc:sldMkLst>
        <pc:spChg chg="mod">
          <ac:chgData name="Amanda Wollert" userId="a30a34e0-35f6-4ef1-a9e6-8f4664e2c298" providerId="ADAL" clId="{94CDE522-4015-460D-8B7E-E91BBFE50455}" dt="2025-08-14T19:42:06.478" v="9"/>
          <ac:spMkLst>
            <pc:docMk/>
            <pc:sldMk cId="2613257178" sldId="362"/>
            <ac:spMk id="12" creationId="{57006BE7-271B-15E6-67DB-C1A075B2C83F}"/>
          </ac:spMkLst>
        </pc:spChg>
        <pc:spChg chg="mod">
          <ac:chgData name="Amanda Wollert" userId="a30a34e0-35f6-4ef1-a9e6-8f4664e2c298" providerId="ADAL" clId="{94CDE522-4015-460D-8B7E-E91BBFE50455}" dt="2025-08-14T19:42:06.478" v="9"/>
          <ac:spMkLst>
            <pc:docMk/>
            <pc:sldMk cId="2613257178" sldId="362"/>
            <ac:spMk id="15" creationId="{5C4E3ABA-D9BF-FB3F-B162-9D8363446F81}"/>
          </ac:spMkLst>
        </pc:spChg>
        <pc:spChg chg="mod">
          <ac:chgData name="Amanda Wollert" userId="a30a34e0-35f6-4ef1-a9e6-8f4664e2c298" providerId="ADAL" clId="{94CDE522-4015-460D-8B7E-E91BBFE50455}" dt="2025-08-14T19:42:06.478" v="9"/>
          <ac:spMkLst>
            <pc:docMk/>
            <pc:sldMk cId="2613257178" sldId="362"/>
            <ac:spMk id="16" creationId="{314AAA29-EF34-48AB-54A9-CFCE505C84B9}"/>
          </ac:spMkLst>
        </pc:spChg>
        <pc:grpChg chg="add mod">
          <ac:chgData name="Amanda Wollert" userId="a30a34e0-35f6-4ef1-a9e6-8f4664e2c298" providerId="ADAL" clId="{94CDE522-4015-460D-8B7E-E91BBFE50455}" dt="2025-08-14T19:42:06.478" v="9"/>
          <ac:grpSpMkLst>
            <pc:docMk/>
            <pc:sldMk cId="2613257178" sldId="362"/>
            <ac:grpSpMk id="11" creationId="{5A436FBC-FA4D-CD85-A761-DEBC6A0591D1}"/>
          </ac:grpSpMkLst>
        </pc:grpChg>
        <pc:grpChg chg="mod">
          <ac:chgData name="Amanda Wollert" userId="a30a34e0-35f6-4ef1-a9e6-8f4664e2c298" providerId="ADAL" clId="{94CDE522-4015-460D-8B7E-E91BBFE50455}" dt="2025-08-14T19:42:06.478" v="9"/>
          <ac:grpSpMkLst>
            <pc:docMk/>
            <pc:sldMk cId="2613257178" sldId="362"/>
            <ac:grpSpMk id="14" creationId="{2D396B67-F26A-FA9C-290C-989BDC811D7B}"/>
          </ac:grpSpMkLst>
        </pc:grpChg>
        <pc:picChg chg="del">
          <ac:chgData name="Amanda Wollert" userId="a30a34e0-35f6-4ef1-a9e6-8f4664e2c298" providerId="ADAL" clId="{94CDE522-4015-460D-8B7E-E91BBFE50455}" dt="2025-08-14T19:42:05.182" v="8" actId="478"/>
          <ac:picMkLst>
            <pc:docMk/>
            <pc:sldMk cId="2613257178" sldId="362"/>
            <ac:picMk id="37" creationId="{7091FB99-38F8-6317-C7F8-E0AC54660C55}"/>
          </ac:picMkLst>
        </pc:picChg>
      </pc:sldChg>
      <pc:sldChg chg="addSp delSp modSp mod delAnim">
        <pc:chgData name="Amanda Wollert" userId="a30a34e0-35f6-4ef1-a9e6-8f4664e2c298" providerId="ADAL" clId="{94CDE522-4015-460D-8B7E-E91BBFE50455}" dt="2025-08-14T19:42:14.471" v="11"/>
        <pc:sldMkLst>
          <pc:docMk/>
          <pc:sldMk cId="447240448" sldId="364"/>
        </pc:sldMkLst>
        <pc:spChg chg="mod">
          <ac:chgData name="Amanda Wollert" userId="a30a34e0-35f6-4ef1-a9e6-8f4664e2c298" providerId="ADAL" clId="{94CDE522-4015-460D-8B7E-E91BBFE50455}" dt="2025-08-14T19:42:14.471" v="11"/>
          <ac:spMkLst>
            <pc:docMk/>
            <pc:sldMk cId="447240448" sldId="364"/>
            <ac:spMk id="6" creationId="{218B0CA6-5500-64BA-81B4-40CF29EB6B78}"/>
          </ac:spMkLst>
        </pc:spChg>
        <pc:spChg chg="mod">
          <ac:chgData name="Amanda Wollert" userId="a30a34e0-35f6-4ef1-a9e6-8f4664e2c298" providerId="ADAL" clId="{94CDE522-4015-460D-8B7E-E91BBFE50455}" dt="2025-08-14T19:42:14.471" v="11"/>
          <ac:spMkLst>
            <pc:docMk/>
            <pc:sldMk cId="447240448" sldId="364"/>
            <ac:spMk id="12" creationId="{AC936304-F37F-1B67-14DF-4D01F41BEEF8}"/>
          </ac:spMkLst>
        </pc:spChg>
        <pc:spChg chg="mod">
          <ac:chgData name="Amanda Wollert" userId="a30a34e0-35f6-4ef1-a9e6-8f4664e2c298" providerId="ADAL" clId="{94CDE522-4015-460D-8B7E-E91BBFE50455}" dt="2025-08-14T19:42:14.471" v="11"/>
          <ac:spMkLst>
            <pc:docMk/>
            <pc:sldMk cId="447240448" sldId="364"/>
            <ac:spMk id="13" creationId="{B63F64BE-BB00-B45E-7833-40161488ECBC}"/>
          </ac:spMkLst>
        </pc:spChg>
        <pc:grpChg chg="add mod">
          <ac:chgData name="Amanda Wollert" userId="a30a34e0-35f6-4ef1-a9e6-8f4664e2c298" providerId="ADAL" clId="{94CDE522-4015-460D-8B7E-E91BBFE50455}" dt="2025-08-14T19:42:14.471" v="11"/>
          <ac:grpSpMkLst>
            <pc:docMk/>
            <pc:sldMk cId="447240448" sldId="364"/>
            <ac:grpSpMk id="4" creationId="{A47479E2-A256-BCEC-3A91-2EE790A1CAE2}"/>
          </ac:grpSpMkLst>
        </pc:grpChg>
        <pc:grpChg chg="mod">
          <ac:chgData name="Amanda Wollert" userId="a30a34e0-35f6-4ef1-a9e6-8f4664e2c298" providerId="ADAL" clId="{94CDE522-4015-460D-8B7E-E91BBFE50455}" dt="2025-08-14T19:42:14.471" v="11"/>
          <ac:grpSpMkLst>
            <pc:docMk/>
            <pc:sldMk cId="447240448" sldId="364"/>
            <ac:grpSpMk id="11" creationId="{1A92C772-3B4E-6CF4-B68A-C4C3F11F4C3E}"/>
          </ac:grpSpMkLst>
        </pc:grpChg>
        <pc:picChg chg="del">
          <ac:chgData name="Amanda Wollert" userId="a30a34e0-35f6-4ef1-a9e6-8f4664e2c298" providerId="ADAL" clId="{94CDE522-4015-460D-8B7E-E91BBFE50455}" dt="2025-08-14T19:42:13.207" v="10" actId="478"/>
          <ac:picMkLst>
            <pc:docMk/>
            <pc:sldMk cId="447240448" sldId="364"/>
            <ac:picMk id="37" creationId="{46E81E10-4A6C-97C6-7B33-0E831A9C5D2B}"/>
          </ac:picMkLst>
        </pc:picChg>
      </pc:sldChg>
      <pc:sldChg chg="addSp delSp modSp mod delAnim modAnim">
        <pc:chgData name="Amanda Wollert" userId="a30a34e0-35f6-4ef1-a9e6-8f4664e2c298" providerId="ADAL" clId="{94CDE522-4015-460D-8B7E-E91BBFE50455}" dt="2025-08-14T19:42:53.293" v="28" actId="1035"/>
        <pc:sldMkLst>
          <pc:docMk/>
          <pc:sldMk cId="3352431204" sldId="372"/>
        </pc:sldMkLst>
        <pc:spChg chg="del">
          <ac:chgData name="Amanda Wollert" userId="a30a34e0-35f6-4ef1-a9e6-8f4664e2c298" providerId="ADAL" clId="{94CDE522-4015-460D-8B7E-E91BBFE50455}" dt="2025-08-14T19:42:43.956" v="19" actId="478"/>
          <ac:spMkLst>
            <pc:docMk/>
            <pc:sldMk cId="3352431204" sldId="372"/>
            <ac:spMk id="3" creationId="{2D1D8AEE-D4A3-2580-4AEA-ABC388E36A51}"/>
          </ac:spMkLst>
        </pc:spChg>
        <pc:spChg chg="mod">
          <ac:chgData name="Amanda Wollert" userId="a30a34e0-35f6-4ef1-a9e6-8f4664e2c298" providerId="ADAL" clId="{94CDE522-4015-460D-8B7E-E91BBFE50455}" dt="2025-08-14T19:42:34.887" v="16" actId="164"/>
          <ac:spMkLst>
            <pc:docMk/>
            <pc:sldMk cId="3352431204" sldId="372"/>
            <ac:spMk id="6" creationId="{88FD27E3-A54F-2402-FF4B-3003F60264F2}"/>
          </ac:spMkLst>
        </pc:spChg>
        <pc:spChg chg="mod">
          <ac:chgData name="Amanda Wollert" userId="a30a34e0-35f6-4ef1-a9e6-8f4664e2c298" providerId="ADAL" clId="{94CDE522-4015-460D-8B7E-E91BBFE50455}" dt="2025-08-14T19:42:34.887" v="16" actId="164"/>
          <ac:spMkLst>
            <pc:docMk/>
            <pc:sldMk cId="3352431204" sldId="372"/>
            <ac:spMk id="12" creationId="{46231044-AB55-03D6-2D9E-53E554E3AEC3}"/>
          </ac:spMkLst>
        </pc:spChg>
        <pc:spChg chg="del">
          <ac:chgData name="Amanda Wollert" userId="a30a34e0-35f6-4ef1-a9e6-8f4664e2c298" providerId="ADAL" clId="{94CDE522-4015-460D-8B7E-E91BBFE50455}" dt="2025-08-14T19:42:42.399" v="18" actId="478"/>
          <ac:spMkLst>
            <pc:docMk/>
            <pc:sldMk cId="3352431204" sldId="372"/>
            <ac:spMk id="13" creationId="{F4F988AA-E737-E8DF-5A10-BE68954CF20B}"/>
          </ac:spMkLst>
        </pc:spChg>
        <pc:spChg chg="del">
          <ac:chgData name="Amanda Wollert" userId="a30a34e0-35f6-4ef1-a9e6-8f4664e2c298" providerId="ADAL" clId="{94CDE522-4015-460D-8B7E-E91BBFE50455}" dt="2025-08-14T19:42:42.399" v="18" actId="478"/>
          <ac:spMkLst>
            <pc:docMk/>
            <pc:sldMk cId="3352431204" sldId="372"/>
            <ac:spMk id="14" creationId="{700393A0-BD1D-B2DB-BFA8-AC8EB4F9E483}"/>
          </ac:spMkLst>
        </pc:spChg>
        <pc:spChg chg="del">
          <ac:chgData name="Amanda Wollert" userId="a30a34e0-35f6-4ef1-a9e6-8f4664e2c298" providerId="ADAL" clId="{94CDE522-4015-460D-8B7E-E91BBFE50455}" dt="2025-08-14T19:42:42.399" v="18" actId="478"/>
          <ac:spMkLst>
            <pc:docMk/>
            <pc:sldMk cId="3352431204" sldId="372"/>
            <ac:spMk id="15" creationId="{7AEA0FBD-3610-8037-8044-AC6B214EBB97}"/>
          </ac:spMkLst>
        </pc:spChg>
        <pc:spChg chg="del">
          <ac:chgData name="Amanda Wollert" userId="a30a34e0-35f6-4ef1-a9e6-8f4664e2c298" providerId="ADAL" clId="{94CDE522-4015-460D-8B7E-E91BBFE50455}" dt="2025-08-14T19:42:42.399" v="18" actId="478"/>
          <ac:spMkLst>
            <pc:docMk/>
            <pc:sldMk cId="3352431204" sldId="372"/>
            <ac:spMk id="16" creationId="{4719EEDC-16E8-0CC0-2073-C470F5A541ED}"/>
          </ac:spMkLst>
        </pc:spChg>
        <pc:spChg chg="del">
          <ac:chgData name="Amanda Wollert" userId="a30a34e0-35f6-4ef1-a9e6-8f4664e2c298" providerId="ADAL" clId="{94CDE522-4015-460D-8B7E-E91BBFE50455}" dt="2025-08-14T19:42:42.399" v="18" actId="478"/>
          <ac:spMkLst>
            <pc:docMk/>
            <pc:sldMk cId="3352431204" sldId="372"/>
            <ac:spMk id="18" creationId="{87D6C1D0-FC67-42BA-0197-8E36F11F8C5D}"/>
          </ac:spMkLst>
        </pc:spChg>
        <pc:spChg chg="del">
          <ac:chgData name="Amanda Wollert" userId="a30a34e0-35f6-4ef1-a9e6-8f4664e2c298" providerId="ADAL" clId="{94CDE522-4015-460D-8B7E-E91BBFE50455}" dt="2025-08-14T19:42:42.399" v="18" actId="478"/>
          <ac:spMkLst>
            <pc:docMk/>
            <pc:sldMk cId="3352431204" sldId="372"/>
            <ac:spMk id="19" creationId="{9F5D112D-7963-E774-E1BE-C5A5DF8322D9}"/>
          </ac:spMkLst>
        </pc:spChg>
        <pc:spChg chg="mod">
          <ac:chgData name="Amanda Wollert" userId="a30a34e0-35f6-4ef1-a9e6-8f4664e2c298" providerId="ADAL" clId="{94CDE522-4015-460D-8B7E-E91BBFE50455}" dt="2025-08-14T19:42:28.299" v="15"/>
          <ac:spMkLst>
            <pc:docMk/>
            <pc:sldMk cId="3352431204" sldId="372"/>
            <ac:spMk id="23" creationId="{73E5FC43-483E-B77D-05DF-E2BF55629267}"/>
          </ac:spMkLst>
        </pc:spChg>
        <pc:spChg chg="mod">
          <ac:chgData name="Amanda Wollert" userId="a30a34e0-35f6-4ef1-a9e6-8f4664e2c298" providerId="ADAL" clId="{94CDE522-4015-460D-8B7E-E91BBFE50455}" dt="2025-08-14T19:42:28.299" v="15"/>
          <ac:spMkLst>
            <pc:docMk/>
            <pc:sldMk cId="3352431204" sldId="372"/>
            <ac:spMk id="36" creationId="{47BE149A-7A2A-5E8F-7256-99A6C7A2D2D1}"/>
          </ac:spMkLst>
        </pc:spChg>
        <pc:spChg chg="mod">
          <ac:chgData name="Amanda Wollert" userId="a30a34e0-35f6-4ef1-a9e6-8f4664e2c298" providerId="ADAL" clId="{94CDE522-4015-460D-8B7E-E91BBFE50455}" dt="2025-08-14T19:42:28.299" v="15"/>
          <ac:spMkLst>
            <pc:docMk/>
            <pc:sldMk cId="3352431204" sldId="372"/>
            <ac:spMk id="37" creationId="{B8D1E8BA-EEA1-7FCB-95D0-BF649129CBB3}"/>
          </ac:spMkLst>
        </pc:spChg>
        <pc:grpChg chg="add mod">
          <ac:chgData name="Amanda Wollert" userId="a30a34e0-35f6-4ef1-a9e6-8f4664e2c298" providerId="ADAL" clId="{94CDE522-4015-460D-8B7E-E91BBFE50455}" dt="2025-08-14T19:42:28.299" v="15"/>
          <ac:grpSpMkLst>
            <pc:docMk/>
            <pc:sldMk cId="3352431204" sldId="372"/>
            <ac:grpSpMk id="20" creationId="{768B22B3-B9B2-397C-D01F-507951B867B8}"/>
          </ac:grpSpMkLst>
        </pc:grpChg>
        <pc:grpChg chg="mod">
          <ac:chgData name="Amanda Wollert" userId="a30a34e0-35f6-4ef1-a9e6-8f4664e2c298" providerId="ADAL" clId="{94CDE522-4015-460D-8B7E-E91BBFE50455}" dt="2025-08-14T19:42:28.299" v="15"/>
          <ac:grpSpMkLst>
            <pc:docMk/>
            <pc:sldMk cId="3352431204" sldId="372"/>
            <ac:grpSpMk id="29" creationId="{C7F3A550-7576-A30C-34A3-D10C01ACD7AD}"/>
          </ac:grpSpMkLst>
        </pc:grpChg>
        <pc:grpChg chg="del">
          <ac:chgData name="Amanda Wollert" userId="a30a34e0-35f6-4ef1-a9e6-8f4664e2c298" providerId="ADAL" clId="{94CDE522-4015-460D-8B7E-E91BBFE50455}" dt="2025-08-14T19:42:42.399" v="18" actId="478"/>
          <ac:grpSpMkLst>
            <pc:docMk/>
            <pc:sldMk cId="3352431204" sldId="372"/>
            <ac:grpSpMk id="33" creationId="{31BE8000-4020-DE13-E670-93B9FB6746DF}"/>
          </ac:grpSpMkLst>
        </pc:grpChg>
        <pc:grpChg chg="del">
          <ac:chgData name="Amanda Wollert" userId="a30a34e0-35f6-4ef1-a9e6-8f4664e2c298" providerId="ADAL" clId="{94CDE522-4015-460D-8B7E-E91BBFE50455}" dt="2025-08-14T19:42:42.399" v="18" actId="478"/>
          <ac:grpSpMkLst>
            <pc:docMk/>
            <pc:sldMk cId="3352431204" sldId="372"/>
            <ac:grpSpMk id="34" creationId="{6FA6D98F-1C45-58DC-CE7C-B045D20AD1FC}"/>
          </ac:grpSpMkLst>
        </pc:grpChg>
        <pc:grpChg chg="del">
          <ac:chgData name="Amanda Wollert" userId="a30a34e0-35f6-4ef1-a9e6-8f4664e2c298" providerId="ADAL" clId="{94CDE522-4015-460D-8B7E-E91BBFE50455}" dt="2025-08-14T19:42:42.399" v="18" actId="478"/>
          <ac:grpSpMkLst>
            <pc:docMk/>
            <pc:sldMk cId="3352431204" sldId="372"/>
            <ac:grpSpMk id="35" creationId="{47DB1B63-F47E-6AF4-D9FC-91D89A9FE884}"/>
          </ac:grpSpMkLst>
        </pc:grpChg>
        <pc:grpChg chg="add mod">
          <ac:chgData name="Amanda Wollert" userId="a30a34e0-35f6-4ef1-a9e6-8f4664e2c298" providerId="ADAL" clId="{94CDE522-4015-460D-8B7E-E91BBFE50455}" dt="2025-08-14T19:42:53.293" v="28" actId="1035"/>
          <ac:grpSpMkLst>
            <pc:docMk/>
            <pc:sldMk cId="3352431204" sldId="372"/>
            <ac:grpSpMk id="38" creationId="{A97584D8-7751-4717-FEDB-8003E8D5029A}"/>
          </ac:grpSpMkLst>
        </pc:grpChg>
        <pc:picChg chg="del">
          <ac:chgData name="Amanda Wollert" userId="a30a34e0-35f6-4ef1-a9e6-8f4664e2c298" providerId="ADAL" clId="{94CDE522-4015-460D-8B7E-E91BBFE50455}" dt="2025-08-14T19:42:26.867" v="14" actId="478"/>
          <ac:picMkLst>
            <pc:docMk/>
            <pc:sldMk cId="3352431204" sldId="372"/>
            <ac:picMk id="4" creationId="{7EA873A2-106D-3E30-79E7-EF467B95E31D}"/>
          </ac:picMkLst>
        </pc:picChg>
      </pc:sldChg>
      <pc:sldChg chg="addSp delSp modSp mod modAnim">
        <pc:chgData name="Amanda Wollert" userId="a30a34e0-35f6-4ef1-a9e6-8f4664e2c298" providerId="ADAL" clId="{94CDE522-4015-460D-8B7E-E91BBFE50455}" dt="2025-08-14T19:43:30.287" v="33" actId="1076"/>
        <pc:sldMkLst>
          <pc:docMk/>
          <pc:sldMk cId="2931636522" sldId="373"/>
        </pc:sldMkLst>
        <pc:spChg chg="del">
          <ac:chgData name="Amanda Wollert" userId="a30a34e0-35f6-4ef1-a9e6-8f4664e2c298" providerId="ADAL" clId="{94CDE522-4015-460D-8B7E-E91BBFE50455}" dt="2025-08-14T19:43:26.732" v="32" actId="478"/>
          <ac:spMkLst>
            <pc:docMk/>
            <pc:sldMk cId="2931636522" sldId="373"/>
            <ac:spMk id="3" creationId="{6E1A71F8-8885-BCDC-BB98-CB0C1F098DEB}"/>
          </ac:spMkLst>
        </pc:spChg>
        <pc:spChg chg="del">
          <ac:chgData name="Amanda Wollert" userId="a30a34e0-35f6-4ef1-a9e6-8f4664e2c298" providerId="ADAL" clId="{94CDE522-4015-460D-8B7E-E91BBFE50455}" dt="2025-08-14T19:43:24.118" v="31" actId="478"/>
          <ac:spMkLst>
            <pc:docMk/>
            <pc:sldMk cId="2931636522" sldId="373"/>
            <ac:spMk id="13" creationId="{468861CC-FB24-A8AB-AC7C-12947C4DEB62}"/>
          </ac:spMkLst>
        </pc:spChg>
        <pc:spChg chg="del">
          <ac:chgData name="Amanda Wollert" userId="a30a34e0-35f6-4ef1-a9e6-8f4664e2c298" providerId="ADAL" clId="{94CDE522-4015-460D-8B7E-E91BBFE50455}" dt="2025-08-14T19:43:24.118" v="31" actId="478"/>
          <ac:spMkLst>
            <pc:docMk/>
            <pc:sldMk cId="2931636522" sldId="373"/>
            <ac:spMk id="14" creationId="{CA092252-BCEE-AE03-EEEC-23F811016513}"/>
          </ac:spMkLst>
        </pc:spChg>
        <pc:spChg chg="del">
          <ac:chgData name="Amanda Wollert" userId="a30a34e0-35f6-4ef1-a9e6-8f4664e2c298" providerId="ADAL" clId="{94CDE522-4015-460D-8B7E-E91BBFE50455}" dt="2025-08-14T19:43:24.118" v="31" actId="478"/>
          <ac:spMkLst>
            <pc:docMk/>
            <pc:sldMk cId="2931636522" sldId="373"/>
            <ac:spMk id="15" creationId="{C703EFFE-10FD-7EEB-8A20-6988C92B4630}"/>
          </ac:spMkLst>
        </pc:spChg>
        <pc:spChg chg="del">
          <ac:chgData name="Amanda Wollert" userId="a30a34e0-35f6-4ef1-a9e6-8f4664e2c298" providerId="ADAL" clId="{94CDE522-4015-460D-8B7E-E91BBFE50455}" dt="2025-08-14T19:43:24.118" v="31" actId="478"/>
          <ac:spMkLst>
            <pc:docMk/>
            <pc:sldMk cId="2931636522" sldId="373"/>
            <ac:spMk id="16" creationId="{AB1792E9-B576-953A-23CC-E7BD3A99EE98}"/>
          </ac:spMkLst>
        </pc:spChg>
        <pc:spChg chg="del">
          <ac:chgData name="Amanda Wollert" userId="a30a34e0-35f6-4ef1-a9e6-8f4664e2c298" providerId="ADAL" clId="{94CDE522-4015-460D-8B7E-E91BBFE50455}" dt="2025-08-14T19:43:24.118" v="31" actId="478"/>
          <ac:spMkLst>
            <pc:docMk/>
            <pc:sldMk cId="2931636522" sldId="373"/>
            <ac:spMk id="18" creationId="{A9AFD5CA-DD51-D165-6487-CAB2477AA73F}"/>
          </ac:spMkLst>
        </pc:spChg>
        <pc:spChg chg="del">
          <ac:chgData name="Amanda Wollert" userId="a30a34e0-35f6-4ef1-a9e6-8f4664e2c298" providerId="ADAL" clId="{94CDE522-4015-460D-8B7E-E91BBFE50455}" dt="2025-08-14T19:43:24.118" v="31" actId="478"/>
          <ac:spMkLst>
            <pc:docMk/>
            <pc:sldMk cId="2931636522" sldId="373"/>
            <ac:spMk id="19" creationId="{D6026AE0-DCA3-B1C1-9F36-86AFD67A7009}"/>
          </ac:spMkLst>
        </pc:spChg>
        <pc:spChg chg="mod">
          <ac:chgData name="Amanda Wollert" userId="a30a34e0-35f6-4ef1-a9e6-8f4664e2c298" providerId="ADAL" clId="{94CDE522-4015-460D-8B7E-E91BBFE50455}" dt="2025-08-14T19:43:10.729" v="29" actId="164"/>
          <ac:spMkLst>
            <pc:docMk/>
            <pc:sldMk cId="2931636522" sldId="373"/>
            <ac:spMk id="43" creationId="{8E1CECEF-486E-3970-7DCB-B9557D47A92B}"/>
          </ac:spMkLst>
        </pc:spChg>
        <pc:spChg chg="mod">
          <ac:chgData name="Amanda Wollert" userId="a30a34e0-35f6-4ef1-a9e6-8f4664e2c298" providerId="ADAL" clId="{94CDE522-4015-460D-8B7E-E91BBFE50455}" dt="2025-08-14T19:43:10.729" v="29" actId="164"/>
          <ac:spMkLst>
            <pc:docMk/>
            <pc:sldMk cId="2931636522" sldId="373"/>
            <ac:spMk id="44" creationId="{B4EF8D38-B246-646E-1EE2-F7E95F964C0E}"/>
          </ac:spMkLst>
        </pc:spChg>
        <pc:grpChg chg="add mod">
          <ac:chgData name="Amanda Wollert" userId="a30a34e0-35f6-4ef1-a9e6-8f4664e2c298" providerId="ADAL" clId="{94CDE522-4015-460D-8B7E-E91BBFE50455}" dt="2025-08-14T19:43:30.287" v="33" actId="1076"/>
          <ac:grpSpMkLst>
            <pc:docMk/>
            <pc:sldMk cId="2931636522" sldId="373"/>
            <ac:grpSpMk id="4" creationId="{483D51D0-8D12-A0FA-9996-F52F20E9AAFD}"/>
          </ac:grpSpMkLst>
        </pc:grpChg>
        <pc:grpChg chg="del">
          <ac:chgData name="Amanda Wollert" userId="a30a34e0-35f6-4ef1-a9e6-8f4664e2c298" providerId="ADAL" clId="{94CDE522-4015-460D-8B7E-E91BBFE50455}" dt="2025-08-14T19:43:24.118" v="31" actId="478"/>
          <ac:grpSpMkLst>
            <pc:docMk/>
            <pc:sldMk cId="2931636522" sldId="373"/>
            <ac:grpSpMk id="33" creationId="{9A8287BD-3240-C841-2B66-62CDD16280CC}"/>
          </ac:grpSpMkLst>
        </pc:grpChg>
        <pc:grpChg chg="del">
          <ac:chgData name="Amanda Wollert" userId="a30a34e0-35f6-4ef1-a9e6-8f4664e2c298" providerId="ADAL" clId="{94CDE522-4015-460D-8B7E-E91BBFE50455}" dt="2025-08-14T19:43:24.118" v="31" actId="478"/>
          <ac:grpSpMkLst>
            <pc:docMk/>
            <pc:sldMk cId="2931636522" sldId="373"/>
            <ac:grpSpMk id="34" creationId="{46A2C1E0-DEAE-528C-3481-FB4F650CDB32}"/>
          </ac:grpSpMkLst>
        </pc:grpChg>
        <pc:grpChg chg="del">
          <ac:chgData name="Amanda Wollert" userId="a30a34e0-35f6-4ef1-a9e6-8f4664e2c298" providerId="ADAL" clId="{94CDE522-4015-460D-8B7E-E91BBFE50455}" dt="2025-08-14T19:43:24.118" v="31" actId="478"/>
          <ac:grpSpMkLst>
            <pc:docMk/>
            <pc:sldMk cId="2931636522" sldId="373"/>
            <ac:grpSpMk id="35" creationId="{FF6CEEE3-B91F-482C-B4E1-C54C070CBA7D}"/>
          </ac:grpSpMkLst>
        </pc:grpChg>
      </pc:sldChg>
      <pc:sldMasterChg chg="modSldLayout">
        <pc:chgData name="Amanda Wollert" userId="a30a34e0-35f6-4ef1-a9e6-8f4664e2c298" providerId="ADAL" clId="{94CDE522-4015-460D-8B7E-E91BBFE50455}" dt="2025-08-14T19:44:22.343" v="38" actId="1076"/>
        <pc:sldMasterMkLst>
          <pc:docMk/>
          <pc:sldMasterMk cId="97314428" sldId="2147483648"/>
        </pc:sldMasterMkLst>
        <pc:sldLayoutChg chg="modSp mod">
          <pc:chgData name="Amanda Wollert" userId="a30a34e0-35f6-4ef1-a9e6-8f4664e2c298" providerId="ADAL" clId="{94CDE522-4015-460D-8B7E-E91BBFE50455}" dt="2025-08-14T19:44:22.343" v="38" actId="1076"/>
          <pc:sldLayoutMkLst>
            <pc:docMk/>
            <pc:sldMasterMk cId="97314428" sldId="2147483648"/>
            <pc:sldLayoutMk cId="2318664021" sldId="2147483649"/>
          </pc:sldLayoutMkLst>
          <pc:spChg chg="mod">
            <ac:chgData name="Amanda Wollert" userId="a30a34e0-35f6-4ef1-a9e6-8f4664e2c298" providerId="ADAL" clId="{94CDE522-4015-460D-8B7E-E91BBFE50455}" dt="2025-08-14T19:44:22.343" v="38" actId="1076"/>
            <ac:spMkLst>
              <pc:docMk/>
              <pc:sldMasterMk cId="97314428" sldId="2147483648"/>
              <pc:sldLayoutMk cId="2318664021" sldId="2147483649"/>
              <ac:spMk id="6" creationId="{6DA23494-B8C8-1319-252E-F0BE653FD9FE}"/>
            </ac:spMkLst>
          </pc:spChg>
        </pc:sldLayoutChg>
      </pc:sldMasterChg>
    </pc:docChg>
  </pc:docChgLst>
</pc:chgInfo>
</file>

<file path=ppt/comments/modernComment_100_1BF9B3F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5DB5209-50CE-42EF-929E-C14B3B4D6163}" authorId="{AF0C6DCE-511E-68C6-1ACD-5C4D787DC6AC}" created="2025-08-14T19:41:54.086">
    <pc:sldMkLst xmlns:pc="http://schemas.microsoft.com/office/powerpoint/2013/main/command">
      <pc:docMk/>
      <pc:sldMk cId="469349369" sldId="256"/>
    </pc:sldMkLst>
    <p188:txBody>
      <a:bodyPr/>
      <a:lstStyle/>
      <a:p>
        <a:r>
          <a:rPr lang="en-US"/>
          <a:t>Remove the underneath layer (green) from the dark blue shapes to maintain PPT file integrity.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22A6804-BD81-168D-1475-178D2FB0B9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470" t="10553" r="344" b="9521"/>
          <a:stretch/>
        </p:blipFill>
        <p:spPr>
          <a:xfrm>
            <a:off x="-386270" y="-474540"/>
            <a:ext cx="4577491" cy="3192340"/>
          </a:xfrm>
          <a:prstGeom prst="rect">
            <a:avLst/>
          </a:prstGeom>
        </p:spPr>
      </p:pic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9823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3845169"/>
            <a:ext cx="5486400" cy="44430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Heading style</a:t>
            </a:r>
          </a:p>
          <a:p>
            <a:pPr lvl="1"/>
            <a:r>
              <a:rPr lang="en-US"/>
              <a:t>Body text 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C93AF9-361C-D7DD-F386-651773C1D3D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58316" t="34492" b="11847"/>
          <a:stretch/>
        </p:blipFill>
        <p:spPr>
          <a:xfrm rot="10800000">
            <a:off x="3915508" y="6196217"/>
            <a:ext cx="2942492" cy="2947782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0295339-E897-2B38-D5F2-4D5AFD7FED76}"/>
              </a:ext>
            </a:extLst>
          </p:cNvPr>
          <p:cNvSpPr/>
          <p:nvPr/>
        </p:nvSpPr>
        <p:spPr>
          <a:xfrm>
            <a:off x="6330522" y="8675481"/>
            <a:ext cx="313044" cy="313044"/>
          </a:xfrm>
          <a:prstGeom prst="ellipse">
            <a:avLst/>
          </a:prstGeom>
          <a:solidFill>
            <a:srgbClr val="369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174BB8-3F96-5E8F-CB09-7C4F36C20CB5}"/>
              </a:ext>
            </a:extLst>
          </p:cNvPr>
          <p:cNvSpPr txBox="1"/>
          <p:nvPr/>
        </p:nvSpPr>
        <p:spPr>
          <a:xfrm>
            <a:off x="6300382" y="8704156"/>
            <a:ext cx="3859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D0B2DCB-3D52-4972-ADD9-5128EC8822C1}" type="slidenum">
              <a:rPr lang="en-GB" sz="1000" smtClean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pPr algn="ctr"/>
              <a:t>‹#›</a:t>
            </a:fld>
            <a:endParaRPr lang="en-GB" sz="100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9E0948-0798-CD08-42D3-55A7B8C53862}"/>
              </a:ext>
            </a:extLst>
          </p:cNvPr>
          <p:cNvSpPr txBox="1"/>
          <p:nvPr/>
        </p:nvSpPr>
        <p:spPr>
          <a:xfrm>
            <a:off x="685800" y="8549054"/>
            <a:ext cx="49449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17E8C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Copyright 2024 by The Myers-Briggs Company. MBTI, Step II, and Elevate are trademarks or registered trademarks in the United States and other countries. Company confidential  </a:t>
            </a:r>
          </a:p>
          <a:p>
            <a:endParaRPr lang="en-GB" sz="1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03EE74-2CCC-A738-A54C-D233340FFA6E}"/>
              </a:ext>
            </a:extLst>
          </p:cNvPr>
          <p:cNvSpPr txBox="1"/>
          <p:nvPr/>
        </p:nvSpPr>
        <p:spPr>
          <a:xfrm>
            <a:off x="4979245" y="84690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accent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MODULE</a:t>
            </a:r>
          </a:p>
        </p:txBody>
      </p:sp>
    </p:spTree>
    <p:extLst>
      <p:ext uri="{BB962C8B-B14F-4D97-AF65-F5344CB8AC3E}">
        <p14:creationId xmlns:p14="http://schemas.microsoft.com/office/powerpoint/2010/main" val="96023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lnSpc>
        <a:spcPts val="1800"/>
      </a:lnSpc>
      <a:defRPr sz="1400" b="1" kern="1200">
        <a:ln>
          <a:noFill/>
        </a:ln>
        <a:solidFill>
          <a:schemeClr val="tx2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</a:defRPr>
    </a:lvl1pPr>
    <a:lvl2pPr marL="0" indent="0" algn="l" defTabSz="914400" rtl="0" eaLnBrk="1" latinLnBrk="0" hangingPunct="1">
      <a:lnSpc>
        <a:spcPts val="1800"/>
      </a:lnSpc>
      <a:defRPr sz="1200" kern="1200">
        <a:solidFill>
          <a:schemeClr val="tx1">
            <a:lumMod val="85000"/>
            <a:lumOff val="15000"/>
          </a:schemeClr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</a:defRPr>
    </a:lvl2pPr>
    <a:lvl3pPr marL="0" indent="0" algn="l" defTabSz="914400" rtl="0" eaLnBrk="1" latinLnBrk="0" hangingPunct="1">
      <a:lnSpc>
        <a:spcPts val="1800"/>
      </a:lnSpc>
      <a:defRPr sz="1200" kern="1200">
        <a:solidFill>
          <a:schemeClr val="tx1">
            <a:lumMod val="85000"/>
            <a:lumOff val="15000"/>
          </a:schemeClr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</a:defRPr>
    </a:lvl3pPr>
    <a:lvl4pPr marL="0" indent="0" algn="l" defTabSz="914400" rtl="0" eaLnBrk="1" latinLnBrk="0" hangingPunct="1">
      <a:lnSpc>
        <a:spcPts val="1800"/>
      </a:lnSpc>
      <a:defRPr sz="1200" kern="1200">
        <a:solidFill>
          <a:schemeClr val="tx1">
            <a:lumMod val="85000"/>
            <a:lumOff val="15000"/>
          </a:schemeClr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</a:defRPr>
    </a:lvl4pPr>
    <a:lvl5pPr marL="0" indent="0" algn="l" defTabSz="914400" rtl="0" eaLnBrk="1" latinLnBrk="0" hangingPunct="1">
      <a:lnSpc>
        <a:spcPts val="1800"/>
      </a:lnSpc>
      <a:defRPr sz="1200" kern="1200">
        <a:solidFill>
          <a:schemeClr val="tx1">
            <a:lumMod val="85000"/>
            <a:lumOff val="15000"/>
          </a:schemeClr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95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1F20C-A270-F58A-62A8-9082508D2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11631E-B46B-A400-2FEF-4D99BBA9DE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74F614-682C-ADCC-344B-BED17580B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0891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C8B79-1736-8847-4F14-7A87C1D79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F336D0-49FE-7444-134F-AA64FB5ABE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198ED2-CA81-E244-C633-F102B1E271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29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F476D-DC0B-D14E-0A26-422F7E5B8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EC3305-E36A-2697-1CD6-96047DA743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4BEA82-ED67-01C4-9DC5-B4417F17E5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877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13BB3-9474-6C94-C9A2-007D1EB9E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1A88F0-1ECC-1BCC-01B7-FB2C9218A2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24C772-5DA4-9874-D5B0-53D5E7B67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059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4EDBC-26C1-0C95-AD89-D49A2CCC4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4A0FCC-4545-9139-82C7-403DC54D9E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02272A-9301-50C8-670C-16A9D469BB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281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9FFCE-6636-9A99-B279-C102F6401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593DFC-A39C-CD26-E8CC-173F4D2315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DB2674-56A1-75C1-7378-2C90867F3A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917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692C3-6208-D0D7-81B5-AAC270D67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9B6B14-95F3-4E8B-24C9-A37781ACE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51E14D-05A7-A6D0-D041-ABB7CCE527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643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55C6C-BE9E-AE35-10B6-06C01483D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AEC54D-2304-EAA4-3A66-9123673899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ACE804-3B9E-F48F-1592-1079B7133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2120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110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04907-8FF9-F2CF-B177-E553E652F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C881C4-6CE6-8DA8-E893-D2928D35D4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815B45-B576-655F-80D7-E622FF4045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65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CC2F3-6B35-E05A-004E-8E337CB33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1764CC-B4AB-A8DA-24D2-4D6BD6BBDF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FA2697-0B1D-7A8A-6C31-6E2C2C27A3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62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DB006-176E-4E73-CDEB-0912772B1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45EB8F-3E96-EB61-B170-8382C24043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63AB72-BD1E-98BA-2F47-FB499C9579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9942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47299-C186-6871-553C-14C9F78BA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51F7DE-8B59-46A7-B19C-707CF39E73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8CA049-738F-CC74-7AD3-25B95E7A9C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5310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6C846-C51D-1D4C-6153-9ECB2A877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C0447A-8A95-CE86-9A8C-150299D862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41EB64-64FD-F503-4C1D-D583CE59C3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625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FFFFA-F9D0-BDBF-D6F7-1F5B145B5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0F73D2-41BE-F0AD-BE41-57F053D28E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975A59-2211-C324-1097-94AF3857A7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7575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21911-63C6-EF7F-F99D-D83D7CA87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463276-B75D-F9AB-1BBB-F02021E99D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8333CA-0B66-E2CD-8B9F-3FA9272896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3057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D83E5-5EDD-E0AE-0391-544FA47E8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90DCDB-31C6-DF94-CB51-D422E2FA69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62E1AA-5385-DD9B-E8C5-ED9F2FBBA7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0360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19857-2998-9171-931A-EF66E5273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F3F2F0-71E2-4318-C3E4-CF6B953A27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71A34A-2F70-6148-F9EF-9D0AC784CE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9322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5EC45-010D-8DBA-8861-5EA2A1D4C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E72035-BE6D-B734-0F0A-344E060580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AADEAC-AAAD-1CDF-DF6B-4550BD3E2B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3778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73DEA-CE0F-1610-1538-287BB967E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9722FC-74AD-ACB3-0859-A9046A59E3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F1A677-93A1-79C7-259F-96606F40E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7020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CB905-271E-914B-3B48-7D78AE3B6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425F3C-7D1B-402D-7593-8DCDD8142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C4284D-D95E-186C-FA24-896599A74B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406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602E9-E4F5-24D7-1B0C-5EA006B63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8100AC-5462-AB0E-2DFD-B896A8C290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2A268-FB31-5E07-C284-C0E68B52F3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7295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011E1-8E17-F095-9A36-277FEF0FC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4ED13C-797C-BA64-3B5D-0F476127B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CA927E-F982-ED62-E95A-8E5007CA92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4609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2E0CF-E2F2-A4A1-8A6D-3B2B07DD1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0427FA-E128-68D9-BEFD-4563E2326A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B02C1B-B2CD-86E6-218D-7059BFA7E7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7382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52BB3-A5D5-6242-40FE-7AEC553E3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A6496D-3DA3-AF9D-563A-3754E772E9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E77430-B725-EE33-0019-D6F2639E3B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633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0EB3D-3584-2DAA-D7AD-FC03C9723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E87CE6-4C4F-ECFE-7796-DAA09600BE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79A42D-DDEE-A94E-44E2-3347B4A34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746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382EF-7E6E-7FCB-9DF0-5831201A2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0E3CA2-2AB9-0DE3-E865-A8B4639E8C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8E9EDA-469F-4138-8590-BB185575EB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182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9B492-CA69-1F6B-4A35-A396CA999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8E11C5-3498-277F-5F17-91493B74A1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C38767-E25C-E1C4-0DC2-539108F90B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1622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DB6A-FD45-0472-6CBA-0394738C3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674537-E3FA-E75E-512E-7F71E15FA5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075C5B-37E8-90AF-64AB-D7DD67AA3C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39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6DECA2-5438-7294-02B1-09282B11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2703E4-2849-22C9-68C7-E56E0DB436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C340CA-FE9C-0451-BDCC-D0FBB541EA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563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C96D3-F596-6217-C342-1647D818A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A4A470-28E1-09F4-B708-C0E032F65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498475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867AD4-3840-B5D9-3968-1DEC5476D3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966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DDCA46C3-2424-A5FE-3EA6-5786DF6A04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6885" t="22453"/>
          <a:stretch/>
        </p:blipFill>
        <p:spPr>
          <a:xfrm>
            <a:off x="-454194" y="-125497"/>
            <a:ext cx="6458293" cy="48423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8AE4D8-3E8D-EB55-3896-04CBE36A6E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33710" y="1122363"/>
            <a:ext cx="4934289" cy="23876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400"/>
            </a:lvl1pPr>
          </a:lstStyle>
          <a:p>
            <a:r>
              <a:rPr lang="en-US"/>
              <a:t>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C0AD05-DD48-DE1F-3CD3-8E7A4F44A70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33710" y="3602038"/>
            <a:ext cx="4934290" cy="16557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>
                <a:solidFill>
                  <a:srgbClr val="6B910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 Style</a:t>
            </a:r>
            <a:endParaRPr lang="en-GB"/>
          </a:p>
        </p:txBody>
      </p:sp>
      <p:pic>
        <p:nvPicPr>
          <p:cNvPr id="8" name="Picture 7" descr="A group of white rectangles on a black background&#10;&#10;Description automatically generated">
            <a:extLst>
              <a:ext uri="{FF2B5EF4-FFF2-40B4-BE49-F238E27FC236}">
                <a16:creationId xmlns:a16="http://schemas.microsoft.com/office/drawing/2014/main" id="{66F66BBC-D45E-123B-0AEB-2EFFA3FB0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0" t="26535" r="34741" b="46243"/>
          <a:stretch/>
        </p:blipFill>
        <p:spPr>
          <a:xfrm rot="199019">
            <a:off x="1122132" y="420886"/>
            <a:ext cx="4451269" cy="5670152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3F98E4-7515-CAE6-1A82-D7BEFE15B1A2}"/>
              </a:ext>
            </a:extLst>
          </p:cNvPr>
          <p:cNvCxnSpPr>
            <a:cxnSpLocks/>
          </p:cNvCxnSpPr>
          <p:nvPr userDrawn="1"/>
        </p:nvCxnSpPr>
        <p:spPr>
          <a:xfrm flipH="1">
            <a:off x="5733710" y="3602038"/>
            <a:ext cx="3111352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green and black text&#10;&#10;Description automatically generated">
            <a:extLst>
              <a:ext uri="{FF2B5EF4-FFF2-40B4-BE49-F238E27FC236}">
                <a16:creationId xmlns:a16="http://schemas.microsoft.com/office/drawing/2014/main" id="{68F1CC33-4547-9DA9-10CB-6D8201123C9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24"/>
          <a:stretch/>
        </p:blipFill>
        <p:spPr>
          <a:xfrm>
            <a:off x="10574612" y="131347"/>
            <a:ext cx="1617388" cy="828714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347B4D-785F-FFFE-3755-9FA862DB21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20905">
            <a:off x="1758268" y="880904"/>
            <a:ext cx="3136900" cy="448860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487A10D-043C-43F1-DDB4-2F66A7A297E5}"/>
              </a:ext>
            </a:extLst>
          </p:cNvPr>
          <p:cNvSpPr/>
          <p:nvPr userDrawn="1"/>
        </p:nvSpPr>
        <p:spPr>
          <a:xfrm>
            <a:off x="11322957" y="6126515"/>
            <a:ext cx="545925" cy="512811"/>
          </a:xfrm>
          <a:prstGeom prst="ellipse">
            <a:avLst/>
          </a:prstGeom>
          <a:solidFill>
            <a:srgbClr val="369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A23494-B8C8-1319-252E-F0BE653FD9FE}"/>
              </a:ext>
            </a:extLst>
          </p:cNvPr>
          <p:cNvSpPr txBox="1"/>
          <p:nvPr userDrawn="1"/>
        </p:nvSpPr>
        <p:spPr>
          <a:xfrm>
            <a:off x="5733710" y="6396335"/>
            <a:ext cx="4985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tabLst>
                <a:tab pos="2865755" algn="ctr"/>
                <a:tab pos="5731510" algn="r"/>
              </a:tabLst>
            </a:pPr>
            <a:r>
              <a:rPr lang="en-US" sz="800" i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MBTI, Myers-Briggs Type Indicator, Introduction to Type, the MBTI logo, and The Myers-Briggs Company logo are trademarks or registered trademarks of Myers &amp; Briggs Foundation, Inc., in the United States and other countries. </a:t>
            </a:r>
            <a:endParaRPr lang="en-US" sz="800">
              <a:solidFill>
                <a:schemeClr val="tx1"/>
              </a:solidFill>
              <a:effectLst/>
              <a:latin typeface="Open Sans" panose="020B0606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ction Button: Go Forward or Next 10">
            <a:hlinkClick r:id="" action="ppaction://hlinkshowjump?jump=nextslide" highlightClick="1"/>
            <a:hlinkHover r:id="" action="ppaction://hlinkshowjump?jump=nextslide"/>
            <a:extLst>
              <a:ext uri="{FF2B5EF4-FFF2-40B4-BE49-F238E27FC236}">
                <a16:creationId xmlns:a16="http://schemas.microsoft.com/office/drawing/2014/main" id="{0339C295-99B2-A18E-EDF8-C77789663732}"/>
              </a:ext>
            </a:extLst>
          </p:cNvPr>
          <p:cNvSpPr/>
          <p:nvPr userDrawn="1"/>
        </p:nvSpPr>
        <p:spPr>
          <a:xfrm>
            <a:off x="11429047" y="6246884"/>
            <a:ext cx="379450" cy="272074"/>
          </a:xfrm>
          <a:prstGeom prst="actionButtonForwardNex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866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9B65E-DCE5-78E8-38A2-8B0BD8EE8C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6904" y="892664"/>
            <a:ext cx="10246896" cy="9800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Title 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1E168-25DE-15C9-2325-C22368353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6904" y="2031583"/>
            <a:ext cx="10246895" cy="4214812"/>
          </a:xfrm>
          <a:prstGeom prst="rect">
            <a:avLst/>
          </a:prstGeom>
        </p:spPr>
        <p:txBody>
          <a:bodyPr/>
          <a:lstStyle>
            <a:lvl2pPr marL="715963" indent="-357188">
              <a:buSzPct val="90000"/>
              <a:buFont typeface="Courier New" panose="02070309020205020404" pitchFamily="49" charset="0"/>
              <a:buChar char="o"/>
              <a:defRPr sz="1800"/>
            </a:lvl2pPr>
            <a:lvl3pPr>
              <a:buSzPct val="90000"/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 descr="A green and black text&#10;&#10;Description automatically generated">
            <a:extLst>
              <a:ext uri="{FF2B5EF4-FFF2-40B4-BE49-F238E27FC236}">
                <a16:creationId xmlns:a16="http://schemas.microsoft.com/office/drawing/2014/main" id="{119E070F-DAB4-579F-6C17-8638FDE831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03"/>
          <a:stretch/>
        </p:blipFill>
        <p:spPr>
          <a:xfrm>
            <a:off x="10607040" y="131347"/>
            <a:ext cx="1584960" cy="8287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EB5511-FB70-7C22-D92B-3A091AA40674}"/>
              </a:ext>
            </a:extLst>
          </p:cNvPr>
          <p:cNvSpPr txBox="1"/>
          <p:nvPr userDrawn="1"/>
        </p:nvSpPr>
        <p:spPr>
          <a:xfrm>
            <a:off x="992604" y="6382921"/>
            <a:ext cx="97576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/>
              <a:t>© Copyright 2025 by The Myers-Briggs Company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5920F7-B739-3AEE-20C1-9EC55F9427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rcRect l="58316" t="34492" b="11847"/>
          <a:stretch/>
        </p:blipFill>
        <p:spPr>
          <a:xfrm rot="10800000">
            <a:off x="8646950" y="3258910"/>
            <a:ext cx="4462794" cy="447081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69D3B15-B87D-5E69-2A3C-7A9065AC4B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4552" t="12534"/>
          <a:stretch/>
        </p:blipFill>
        <p:spPr>
          <a:xfrm>
            <a:off x="-344049" y="-283110"/>
            <a:ext cx="1840568" cy="3264951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6FCB7FD-565A-FF99-F24D-E28212048A12}"/>
              </a:ext>
            </a:extLst>
          </p:cNvPr>
          <p:cNvSpPr/>
          <p:nvPr userDrawn="1"/>
        </p:nvSpPr>
        <p:spPr>
          <a:xfrm>
            <a:off x="11322957" y="6126515"/>
            <a:ext cx="545925" cy="512811"/>
          </a:xfrm>
          <a:prstGeom prst="ellipse">
            <a:avLst/>
          </a:prstGeom>
          <a:solidFill>
            <a:srgbClr val="369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ction Button: Go Forward or Next 8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0C8D553-2CEF-0D5A-1C39-1BB624E8D4A9}"/>
              </a:ext>
            </a:extLst>
          </p:cNvPr>
          <p:cNvSpPr/>
          <p:nvPr userDrawn="1"/>
        </p:nvSpPr>
        <p:spPr>
          <a:xfrm>
            <a:off x="11429047" y="6246884"/>
            <a:ext cx="379450" cy="272074"/>
          </a:xfrm>
          <a:prstGeom prst="actionButtonForwardNex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9054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092ED-1023-87E8-77FF-8E47A6EE8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969" y="790575"/>
            <a:ext cx="10515600" cy="9001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 descr="A green and black text&#10;&#10;Description automatically generated">
            <a:extLst>
              <a:ext uri="{FF2B5EF4-FFF2-40B4-BE49-F238E27FC236}">
                <a16:creationId xmlns:a16="http://schemas.microsoft.com/office/drawing/2014/main" id="{F8CBFBD2-4724-8040-6377-3FCA10AFEC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4"/>
          <a:stretch/>
        </p:blipFill>
        <p:spPr>
          <a:xfrm>
            <a:off x="10588752" y="131347"/>
            <a:ext cx="1603248" cy="8287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04D65C-514F-B85C-72BC-845683622903}"/>
              </a:ext>
            </a:extLst>
          </p:cNvPr>
          <p:cNvSpPr txBox="1"/>
          <p:nvPr userDrawn="1"/>
        </p:nvSpPr>
        <p:spPr>
          <a:xfrm>
            <a:off x="992604" y="6382921"/>
            <a:ext cx="97576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/>
              <a:t>© Copyright 2025 by The Myers-Briggs Company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4ED2F6-5B1D-2DD1-46FC-61878497D0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rcRect l="58316" t="34492" b="11847"/>
          <a:stretch/>
        </p:blipFill>
        <p:spPr>
          <a:xfrm rot="10800000">
            <a:off x="8646950" y="3258910"/>
            <a:ext cx="4462794" cy="447081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61372B8-0872-1564-2FBC-712989BD44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4552" t="12534"/>
          <a:stretch/>
        </p:blipFill>
        <p:spPr>
          <a:xfrm>
            <a:off x="-344049" y="-283110"/>
            <a:ext cx="1840568" cy="326495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F2EEB018-7327-E94D-1D49-9D8B8ED2169A}"/>
              </a:ext>
            </a:extLst>
          </p:cNvPr>
          <p:cNvSpPr/>
          <p:nvPr userDrawn="1"/>
        </p:nvSpPr>
        <p:spPr>
          <a:xfrm>
            <a:off x="11322957" y="6126515"/>
            <a:ext cx="545925" cy="512811"/>
          </a:xfrm>
          <a:prstGeom prst="ellipse">
            <a:avLst/>
          </a:prstGeom>
          <a:solidFill>
            <a:srgbClr val="369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ction Button: Go Forward or Next 3">
            <a:hlinkClick r:id="" action="ppaction://hlinkshowjump?jump=nextslide" highlightClick="1"/>
            <a:hlinkHover r:id="" action="ppaction://hlinkshowjump?jump=nextslide"/>
            <a:extLst>
              <a:ext uri="{FF2B5EF4-FFF2-40B4-BE49-F238E27FC236}">
                <a16:creationId xmlns:a16="http://schemas.microsoft.com/office/drawing/2014/main" id="{9887E24F-E163-47D5-4CEB-6C9698F45B32}"/>
              </a:ext>
            </a:extLst>
          </p:cNvPr>
          <p:cNvSpPr/>
          <p:nvPr userDrawn="1"/>
        </p:nvSpPr>
        <p:spPr>
          <a:xfrm>
            <a:off x="11429047" y="6246884"/>
            <a:ext cx="379450" cy="272074"/>
          </a:xfrm>
          <a:prstGeom prst="actionButtonForwardNex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162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063739-818C-4CC2-B094-32B56F717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7" y="365125"/>
            <a:ext cx="109558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2A76FA-4BAA-AE31-9D7E-B51D7E676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1737" y="1825625"/>
            <a:ext cx="10955832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C50E9F4-2CF0-9E64-650F-811761E93269}"/>
              </a:ext>
            </a:extLst>
          </p:cNvPr>
          <p:cNvSpPr/>
          <p:nvPr userDrawn="1"/>
        </p:nvSpPr>
        <p:spPr>
          <a:xfrm>
            <a:off x="11322957" y="6126515"/>
            <a:ext cx="545925" cy="512811"/>
          </a:xfrm>
          <a:prstGeom prst="ellipse">
            <a:avLst/>
          </a:prstGeom>
          <a:solidFill>
            <a:srgbClr val="369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ction Button: Go Forward or Next 8">
            <a:hlinkClick r:id="" action="ppaction://hlinkshowjump?jump=nextslide" highlightClick="1"/>
            <a:hlinkHover r:id="" action="ppaction://hlinkshowjump?jump=nextslide"/>
            <a:extLst>
              <a:ext uri="{FF2B5EF4-FFF2-40B4-BE49-F238E27FC236}">
                <a16:creationId xmlns:a16="http://schemas.microsoft.com/office/drawing/2014/main" id="{A2BC0629-35C3-DE02-158A-0F0D2699F995}"/>
              </a:ext>
            </a:extLst>
          </p:cNvPr>
          <p:cNvSpPr/>
          <p:nvPr userDrawn="1"/>
        </p:nvSpPr>
        <p:spPr>
          <a:xfrm>
            <a:off x="11429047" y="6246884"/>
            <a:ext cx="379450" cy="272074"/>
          </a:xfrm>
          <a:prstGeom prst="actionButtonForwardNex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97314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Open Sans bold" panose="020B0806030504020204" pitchFamily="34" charset="0"/>
          <a:ea typeface="Open Sans bold" panose="020B0806030504020204" pitchFamily="34" charset="0"/>
          <a:cs typeface="Open Sans bold" panose="020B0806030504020204" pitchFamily="34" charset="0"/>
        </a:defRPr>
      </a:lvl1pPr>
    </p:titleStyle>
    <p:bodyStyle>
      <a:lvl1pPr marL="358775" indent="-358775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120000"/>
        <a:buFont typeface="Arial" panose="020B0604020202020204" pitchFamily="34" charset="0"/>
        <a:buChar char="•"/>
        <a:defRPr sz="2800" kern="1200">
          <a:solidFill>
            <a:schemeClr val="accent5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15963" indent="-357188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120000"/>
        <a:buFont typeface="Arial" panose="020B0604020202020204" pitchFamily="34" charset="0"/>
        <a:buChar char="•"/>
        <a:defRPr sz="2400" kern="1200">
          <a:solidFill>
            <a:schemeClr val="accent5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715963" indent="-357188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110000"/>
        <a:buFont typeface="Courier New" panose="02070309020205020404" pitchFamily="49" charset="0"/>
        <a:buChar char="o"/>
        <a:defRPr sz="2000" kern="1200">
          <a:solidFill>
            <a:schemeClr val="accent5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715963" indent="-357188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SzPct val="120000"/>
        <a:buFont typeface="Arial" panose="020B0604020202020204" pitchFamily="34" charset="0"/>
        <a:buChar char="•"/>
        <a:defRPr sz="1800" kern="1200">
          <a:solidFill>
            <a:schemeClr val="accent5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715963" indent="-357188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SzPct val="120000"/>
        <a:buFont typeface="Arial" panose="020B0604020202020204" pitchFamily="34" charset="0"/>
        <a:buChar char="•"/>
        <a:defRPr sz="1800" kern="1200">
          <a:solidFill>
            <a:schemeClr val="accent5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8/10/relationships/comments" Target="../comments/modernComment_100_1BF9B3F9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slide" Target="slide4.xml"/><Relationship Id="rId5" Type="http://schemas.openxmlformats.org/officeDocument/2006/relationships/slide" Target="slide20.xml"/><Relationship Id="rId4" Type="http://schemas.openxmlformats.org/officeDocument/2006/relationships/slide" Target="slide21.xml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11.png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2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11.png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11.png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slide" Target="slide4.xml"/><Relationship Id="rId5" Type="http://schemas.openxmlformats.org/officeDocument/2006/relationships/slide" Target="slide20.xml"/><Relationship Id="rId4" Type="http://schemas.openxmlformats.org/officeDocument/2006/relationships/slide" Target="slide21.xml"/><Relationship Id="rId9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6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11.png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7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11.png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slide" Target="slide4.xml"/><Relationship Id="rId5" Type="http://schemas.openxmlformats.org/officeDocument/2006/relationships/slide" Target="slide20.xml"/><Relationship Id="rId4" Type="http://schemas.openxmlformats.org/officeDocument/2006/relationships/slide" Target="slide21.xml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6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7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1.png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11.png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85D17-46BF-D71A-37C8-A547AB3167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Skills Development Framework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259355-C8CE-EE91-2700-CAEFE5108B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Teamwork</a:t>
            </a:r>
          </a:p>
        </p:txBody>
      </p:sp>
      <p:pic>
        <p:nvPicPr>
          <p:cNvPr id="1026" name="Picture 2" descr="A person standing in front of a whiteboard&#10;&#10;AI-generated content may be incorrect.">
            <a:extLst>
              <a:ext uri="{FF2B5EF4-FFF2-40B4-BE49-F238E27FC236}">
                <a16:creationId xmlns:a16="http://schemas.microsoft.com/office/drawing/2014/main" id="{450CFF77-0563-1713-92BE-70756738249F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" r="2072"/>
          <a:stretch>
            <a:fillRect/>
          </a:stretch>
        </p:blipFill>
        <p:spPr bwMode="auto">
          <a:xfrm>
            <a:off x="1758268" y="880904"/>
            <a:ext cx="3136900" cy="448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34936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706FB-765D-540E-96E5-E8AE7D7F8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A22FB5E-B582-DAA7-7E3F-5DD324CBDCC5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ECFBEFB-E242-DC7D-3761-7FEEEB499DE1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96DFACF8-AC30-2472-B802-77D33CF30A89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0D05392-A968-2C26-6EF2-1611AA2F016F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2D0EB924-686A-2B74-221C-2727DD6CF5B0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05D96283-6154-83FA-3447-94D997885108}"/>
                  </a:ext>
                </a:extLst>
              </p:cNvPr>
              <p:cNvSpPr/>
              <p:nvPr/>
            </p:nvSpPr>
            <p:spPr>
              <a:xfrm>
                <a:off x="693364" y="2272660"/>
                <a:ext cx="353056" cy="353058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A82BAC4-97FD-67CF-5E0A-9A4FBBF86DFB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7B60105-056C-1FDA-E0DC-2B1E684BE8C7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9FD839E-86EF-941D-C01E-31722E65F404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F06948D-1DD8-EFF6-B0EC-001537E9FE6F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7B817DC6-82FD-D3DD-B48A-1C3A0475F0E3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E56762CF-C90D-7A0F-8A0F-A4441BBD2305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55A4AFC-DBDE-C852-E377-B6D8A280CF99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extLst>
                <a:ext uri="{FF2B5EF4-FFF2-40B4-BE49-F238E27FC236}">
                  <a16:creationId xmlns:a16="http://schemas.microsoft.com/office/drawing/2014/main" id="{1857AEC2-ABE0-0F49-3ABB-37B558B86242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3AE2167-4C5C-6112-2891-0B170508F8F2}"/>
              </a:ext>
            </a:extLst>
          </p:cNvPr>
          <p:cNvSpPr/>
          <p:nvPr/>
        </p:nvSpPr>
        <p:spPr>
          <a:xfrm>
            <a:off x="7681292" y="2459736"/>
            <a:ext cx="3418829" cy="652657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40F67AD-DCE7-E5A3-2AD5-9F0F1127CDB2}"/>
              </a:ext>
            </a:extLst>
          </p:cNvPr>
          <p:cNvGrpSpPr/>
          <p:nvPr/>
        </p:nvGrpSpPr>
        <p:grpSpPr>
          <a:xfrm>
            <a:off x="7803145" y="2609743"/>
            <a:ext cx="360121" cy="340712"/>
            <a:chOff x="4202499" y="2618581"/>
            <a:chExt cx="360121" cy="34071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8583B42-B5E4-401C-B63E-2ECDD6C9EBFF}"/>
                </a:ext>
              </a:extLst>
            </p:cNvPr>
            <p:cNvGrpSpPr>
              <a:grpSpLocks/>
            </p:cNvGrpSpPr>
            <p:nvPr/>
          </p:nvGrpSpPr>
          <p:grpSpPr>
            <a:xfrm>
              <a:off x="4227654" y="2618581"/>
              <a:ext cx="334966" cy="334965"/>
              <a:chOff x="634298" y="2216636"/>
              <a:chExt cx="471189" cy="471188"/>
            </a:xfrm>
            <a:solidFill>
              <a:schemeClr val="accent1"/>
            </a:solidFill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29F2633-CEB0-E4BD-9017-4F4D54F1556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3" name="Plus Sign 22">
                <a:extLst>
                  <a:ext uri="{FF2B5EF4-FFF2-40B4-BE49-F238E27FC236}">
                    <a16:creationId xmlns:a16="http://schemas.microsoft.com/office/drawing/2014/main" id="{03B3833C-F37B-82F0-3143-436ED1E6E5C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A3D3FFC-B9E8-C8DC-9580-78E128F4C113}"/>
                </a:ext>
              </a:extLst>
            </p:cNvPr>
            <p:cNvSpPr>
              <a:spLocks/>
            </p:cNvSpPr>
            <p:nvPr/>
          </p:nvSpPr>
          <p:spPr>
            <a:xfrm>
              <a:off x="420249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Plus Sign 20">
              <a:extLst>
                <a:ext uri="{FF2B5EF4-FFF2-40B4-BE49-F238E27FC236}">
                  <a16:creationId xmlns:a16="http://schemas.microsoft.com/office/drawing/2014/main" id="{D646EE51-3AA8-8A47-0B51-FE334C74573E}"/>
                </a:ext>
              </a:extLst>
            </p:cNvPr>
            <p:cNvSpPr>
              <a:spLocks/>
            </p:cNvSpPr>
            <p:nvPr/>
          </p:nvSpPr>
          <p:spPr>
            <a:xfrm>
              <a:off x="4244489" y="266282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2997130-F2EC-5AAB-8856-354B0CE6AA5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E1829A-3649-212B-47D7-D21556425158}"/>
              </a:ext>
            </a:extLst>
          </p:cNvPr>
          <p:cNvSpPr txBox="1"/>
          <p:nvPr/>
        </p:nvSpPr>
        <p:spPr>
          <a:xfrm>
            <a:off x="10364511" y="4705140"/>
            <a:ext cx="1299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E21BF589-6BFD-176B-B4CF-6C451D7048AF}"/>
              </a:ext>
            </a:extLst>
          </p:cNvPr>
          <p:cNvSpPr/>
          <p:nvPr/>
        </p:nvSpPr>
        <p:spPr>
          <a:xfrm>
            <a:off x="545521" y="2457418"/>
            <a:ext cx="10554600" cy="3810251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3CFE827C-E4F4-789C-CA5A-E55597123A58}"/>
              </a:ext>
            </a:extLst>
          </p:cNvPr>
          <p:cNvSpPr txBox="1">
            <a:spLocks/>
          </p:cNvSpPr>
          <p:nvPr/>
        </p:nvSpPr>
        <p:spPr>
          <a:xfrm>
            <a:off x="763871" y="2542032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Excellence Looks Like:</a:t>
            </a:r>
          </a:p>
          <a:p>
            <a:pPr marL="182880" indent="-18288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Encourages team members to share their perspectives on challenges</a:t>
            </a: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Breaks complex problems into manageable components</a:t>
            </a:r>
          </a:p>
        </p:txBody>
      </p:sp>
      <p:pic>
        <p:nvPicPr>
          <p:cNvPr id="49" name="Picture 4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258180-58E7-FCB6-8813-A2B964EE8D9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400A68AF-99BA-E96D-E3A9-2A9AC61050B0}"/>
              </a:ext>
            </a:extLst>
          </p:cNvPr>
          <p:cNvSpPr txBox="1"/>
          <p:nvPr/>
        </p:nvSpPr>
        <p:spPr>
          <a:xfrm>
            <a:off x="1091878" y="1086992"/>
            <a:ext cx="3894007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62" name="Title 3">
            <a:extLst>
              <a:ext uri="{FF2B5EF4-FFF2-40B4-BE49-F238E27FC236}">
                <a16:creationId xmlns:a16="http://schemas.microsoft.com/office/drawing/2014/main" id="{141BDD06-4478-3399-3718-ADDF80335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52B3E5-0D55-94EF-210E-48BD35E84659}"/>
              </a:ext>
            </a:extLst>
          </p:cNvPr>
          <p:cNvSpPr txBox="1"/>
          <p:nvPr/>
        </p:nvSpPr>
        <p:spPr>
          <a:xfrm>
            <a:off x="10347168" y="4705139"/>
            <a:ext cx="1299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A436FBC-FA4D-CD85-A761-DEBC6A0591D1}"/>
              </a:ext>
            </a:extLst>
          </p:cNvPr>
          <p:cNvGrpSpPr/>
          <p:nvPr/>
        </p:nvGrpSpPr>
        <p:grpSpPr>
          <a:xfrm>
            <a:off x="545520" y="1850501"/>
            <a:ext cx="3418829" cy="649224"/>
            <a:chOff x="545520" y="1850501"/>
            <a:chExt cx="3418829" cy="649224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7006BE7-271B-15E6-67DB-C1A075B2C83F}"/>
                </a:ext>
              </a:extLst>
            </p:cNvPr>
            <p:cNvSpPr/>
            <p:nvPr/>
          </p:nvSpPr>
          <p:spPr>
            <a:xfrm>
              <a:off x="545520" y="1850501"/>
              <a:ext cx="3418829" cy="649224"/>
            </a:xfrm>
            <a:prstGeom prst="roundRect">
              <a:avLst>
                <a:gd name="adj" fmla="val 10984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D396B67-F26A-FA9C-290C-989BDC811D7B}"/>
                </a:ext>
              </a:extLst>
            </p:cNvPr>
            <p:cNvGrpSpPr/>
            <p:nvPr/>
          </p:nvGrpSpPr>
          <p:grpSpPr>
            <a:xfrm>
              <a:off x="659769" y="1973260"/>
              <a:ext cx="338328" cy="338328"/>
              <a:chOff x="687637" y="2265052"/>
              <a:chExt cx="338328" cy="338328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C4E3ABA-D9BF-FB3F-B162-9D8363446F81}"/>
                  </a:ext>
                </a:extLst>
              </p:cNvPr>
              <p:cNvSpPr/>
              <p:nvPr/>
            </p:nvSpPr>
            <p:spPr>
              <a:xfrm>
                <a:off x="687637" y="2265052"/>
                <a:ext cx="338328" cy="33832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" name="Graphic 8">
                <a:extLst>
                  <a:ext uri="{FF2B5EF4-FFF2-40B4-BE49-F238E27FC236}">
                    <a16:creationId xmlns:a16="http://schemas.microsoft.com/office/drawing/2014/main" id="{314AAA29-EF34-48AB-54A9-CFCE505C84B9}"/>
                  </a:ext>
                </a:extLst>
              </p:cNvPr>
              <p:cNvSpPr/>
              <p:nvPr/>
            </p:nvSpPr>
            <p:spPr>
              <a:xfrm>
                <a:off x="779005" y="2376039"/>
                <a:ext cx="147587" cy="124283"/>
              </a:xfrm>
              <a:custGeom>
                <a:avLst/>
                <a:gdLst>
                  <a:gd name="connsiteX0" fmla="*/ 0 w 948656"/>
                  <a:gd name="connsiteY0" fmla="*/ 419407 h 798868"/>
                  <a:gd name="connsiteX1" fmla="*/ 379464 w 948656"/>
                  <a:gd name="connsiteY1" fmla="*/ 798868 h 798868"/>
                  <a:gd name="connsiteX2" fmla="*/ 948657 w 948656"/>
                  <a:gd name="connsiteY2" fmla="*/ 0 h 79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656" h="798868">
                    <a:moveTo>
                      <a:pt x="0" y="419407"/>
                    </a:moveTo>
                    <a:lnTo>
                      <a:pt x="379464" y="798868"/>
                    </a:lnTo>
                    <a:lnTo>
                      <a:pt x="948657" y="0"/>
                    </a:lnTo>
                  </a:path>
                </a:pathLst>
              </a:custGeom>
              <a:noFill/>
              <a:ln w="19050" cap="rnd">
                <a:solidFill>
                  <a:srgbClr val="3598A3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0417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1325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75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1A065-E0D3-E717-E565-6A8A2387C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7FEE90BD-140B-6C65-C4E3-6782CC678AE6}"/>
              </a:ext>
            </a:extLst>
          </p:cNvPr>
          <p:cNvSpPr txBox="1"/>
          <p:nvPr/>
        </p:nvSpPr>
        <p:spPr>
          <a:xfrm>
            <a:off x="1091879" y="1086992"/>
            <a:ext cx="388438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02C3FAE-CEC2-6F1A-E484-CEE3443BC1F6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496BB8D-53C0-DDE8-4A7E-52A4985A4EF4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949EE9EA-7C80-D6C1-E644-12F57983A7D7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94650CA-38A1-3BD0-6EAC-5D151056160E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A199EE1C-63CF-3424-64BE-354778D4C4C1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89A3491A-E459-B792-48C7-6F20F79D0CE2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E72A10E-ED9E-D39F-FA0C-9ECC2964153F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33756C7-E30A-C0CE-E8E2-C3522097B752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3D8FDEE0-6C53-3D9D-8107-A94F46BA9CFA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0E174CB-6C37-310E-F671-5F3D8E3D8E76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2687CD50-55B3-2649-A9F3-7F1F6BD8C26D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6BC1B8A7-82C3-77AF-4980-AB99AABB6F8E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FE236C9-ED19-56E3-B5F4-8BDA3F9D8605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5" action="ppaction://hlinksldjump"/>
              <a:extLst>
                <a:ext uri="{FF2B5EF4-FFF2-40B4-BE49-F238E27FC236}">
                  <a16:creationId xmlns:a16="http://schemas.microsoft.com/office/drawing/2014/main" id="{32F72969-F4CE-8AD7-C9BD-4AD76F553580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9CF67DD-9D54-9378-583A-32C20FABC189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24DD442-0223-C9E8-68B8-CA7C01475C03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C73F9C51-08E9-C5E1-F5BE-390000FF8FBF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A2195D4-CC45-56FF-7A35-64B398D49581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8C1660E0-74C8-B8DC-60C7-BE5FFEA4D30D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72C0A4C0-6B26-CD6D-D7F9-796B39C8A496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3F769CB-BE0D-2FAF-C9D0-485C4CB38687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4" action="ppaction://hlinksldjump"/>
              <a:extLst>
                <a:ext uri="{FF2B5EF4-FFF2-40B4-BE49-F238E27FC236}">
                  <a16:creationId xmlns:a16="http://schemas.microsoft.com/office/drawing/2014/main" id="{E29AA849-BF94-3790-3778-85D04A7DBA45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E353E8-9702-AC7B-8041-C35929D592F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A357982-CE04-57F4-C74F-5A77E11E1976}"/>
              </a:ext>
            </a:extLst>
          </p:cNvPr>
          <p:cNvSpPr txBox="1"/>
          <p:nvPr/>
        </p:nvSpPr>
        <p:spPr>
          <a:xfrm>
            <a:off x="10364942" y="4702533"/>
            <a:ext cx="1298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776732B-77FD-AFBA-A1AB-86A953E5480F}"/>
              </a:ext>
            </a:extLst>
          </p:cNvPr>
          <p:cNvSpPr/>
          <p:nvPr/>
        </p:nvSpPr>
        <p:spPr>
          <a:xfrm>
            <a:off x="4113407" y="1805401"/>
            <a:ext cx="3418829" cy="654335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07BCFE7-9AC5-CFE1-15C6-F747E780048F}"/>
              </a:ext>
            </a:extLst>
          </p:cNvPr>
          <p:cNvGrpSpPr/>
          <p:nvPr/>
        </p:nvGrpSpPr>
        <p:grpSpPr>
          <a:xfrm>
            <a:off x="4226538" y="1961808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8D6EAAE-9F38-8350-95F5-0D2E171A229B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8DBCBE39-9160-FDCC-CC35-B68E530F62E8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097AB27-B409-3831-9CB4-F6DC8FF2A9B9}"/>
              </a:ext>
            </a:extLst>
          </p:cNvPr>
          <p:cNvSpPr/>
          <p:nvPr/>
        </p:nvSpPr>
        <p:spPr>
          <a:xfrm>
            <a:off x="548640" y="2459736"/>
            <a:ext cx="10552176" cy="3809228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70CBCA79-B317-DC9A-1B53-E190C781A0B1}"/>
              </a:ext>
            </a:extLst>
          </p:cNvPr>
          <p:cNvSpPr txBox="1">
            <a:spLocks/>
          </p:cNvSpPr>
          <p:nvPr/>
        </p:nvSpPr>
        <p:spPr>
          <a:xfrm>
            <a:off x="767270" y="2725271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Types will tend to contribute different perspectives in problem solving. By embracing differing views and working through them more effective solutions will be found. </a:t>
            </a:r>
          </a:p>
        </p:txBody>
      </p:sp>
      <p:pic>
        <p:nvPicPr>
          <p:cNvPr id="28" name="Picture 2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612A1D7-5DA8-2EFA-085A-D659A71E18A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47" name="Title 3">
            <a:extLst>
              <a:ext uri="{FF2B5EF4-FFF2-40B4-BE49-F238E27FC236}">
                <a16:creationId xmlns:a16="http://schemas.microsoft.com/office/drawing/2014/main" id="{C825DBAB-AC6E-7718-4D37-CC0AA9E16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69C2FA-D29C-3AC5-D258-BBF526643F9C}"/>
              </a:ext>
            </a:extLst>
          </p:cNvPr>
          <p:cNvSpPr txBox="1"/>
          <p:nvPr/>
        </p:nvSpPr>
        <p:spPr>
          <a:xfrm>
            <a:off x="10344050" y="4702534"/>
            <a:ext cx="1299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137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E517A-FE33-346F-6388-33C33B6A2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0DE9DBF3-C3B0-55A4-F164-FF35288CF859}"/>
              </a:ext>
            </a:extLst>
          </p:cNvPr>
          <p:cNvSpPr txBox="1"/>
          <p:nvPr/>
        </p:nvSpPr>
        <p:spPr>
          <a:xfrm>
            <a:off x="1091878" y="1086992"/>
            <a:ext cx="3909895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658419-68F3-7EE2-5EA2-EB6D5B60B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220B430-195E-D717-3EAF-5C5525948535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49586FC-2526-7ED8-17B7-CDB5A311450B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CE35683D-79F0-8E4B-AF36-9BE4EFA1928E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6DCBA29-076C-0CAD-6E41-86AE85D9395A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E52C399-77EE-F3C0-B84E-57DF45BD46D9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B87811E2-B17C-B758-8AA8-6AECE627573E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8977237-BBBF-455F-4382-94C5615CD8D7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F02A921-C803-9F53-FF16-47BF3F1B75F7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C7806762-72AA-ABDF-B55C-F349159163AF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595F271-FD5D-43E7-4EB4-DE580CE75EA2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BE8A1F6F-7870-0405-FC2D-8EFCDF7142DF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9149D9E1-1276-BD10-B566-C99B55D14466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6EEB3C1-78E3-0E29-ABC7-F178CFF39CEE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4" action="ppaction://hlinksldjump"/>
              <a:extLst>
                <a:ext uri="{FF2B5EF4-FFF2-40B4-BE49-F238E27FC236}">
                  <a16:creationId xmlns:a16="http://schemas.microsoft.com/office/drawing/2014/main" id="{FCF04497-A0F0-BC19-E275-745748128780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9404A0E-C7FC-9C3B-5F2A-D13F2FE5DABA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5056B19-9DE3-8F8B-B30A-38B24EB672AC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7EF4080E-852D-47B5-1984-9CD6DCDAB3EC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10D71A81-16A0-2296-7CD2-17BC85224D03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EC2C73D8-07FA-078B-59EE-31E50610C2E1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CDF91CBD-D2A5-B48A-AE7D-D78ACB5E82BD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BF8A0A3-CA20-4152-074E-F782EBE884A3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5" action="ppaction://hlinksldjump"/>
              <a:extLst>
                <a:ext uri="{FF2B5EF4-FFF2-40B4-BE49-F238E27FC236}">
                  <a16:creationId xmlns:a16="http://schemas.microsoft.com/office/drawing/2014/main" id="{110A7A11-AFD8-8AB3-8E23-4575AC24709F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DBB8D56-F1C0-F59F-229D-CAD4964B185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6210808-C86A-A3AF-678B-77316EF80208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F84AFE9-561B-A686-3903-AE19CBAF989A}"/>
              </a:ext>
            </a:extLst>
          </p:cNvPr>
          <p:cNvGrpSpPr/>
          <p:nvPr/>
        </p:nvGrpSpPr>
        <p:grpSpPr>
          <a:xfrm>
            <a:off x="7838806" y="1002673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8077FDF-CA0E-6A22-35CC-BA95DD501EB5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35435491-EDE3-AA79-CFEB-E06B8ADA57C2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C47E93A-009E-B412-8D5F-60E7D1967941}"/>
              </a:ext>
            </a:extLst>
          </p:cNvPr>
          <p:cNvSpPr txBox="1"/>
          <p:nvPr/>
        </p:nvSpPr>
        <p:spPr>
          <a:xfrm>
            <a:off x="10366888" y="4705140"/>
            <a:ext cx="1298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EB5CF24-CE30-B0B9-716A-988FB91C7093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E1683992-452C-CE81-2AA6-7277D0E0FCEC}"/>
              </a:ext>
            </a:extLst>
          </p:cNvPr>
          <p:cNvSpPr txBox="1">
            <a:spLocks/>
          </p:cNvSpPr>
          <p:nvPr/>
        </p:nvSpPr>
        <p:spPr>
          <a:xfrm>
            <a:off x="624753" y="1607248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approach problems by gathering concrete facts and relevant details.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break issues down into manageable steps, helping the team stay grounded and practical.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open to abstract ideas or patterns that may not be immediately verifiable—some insights emerge over time.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Make space for big-picture thinkers who focus on meanings beyond the immediate facts.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Intuition: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approach problems by spotting patterns and underlying themes that may not be obvious.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generate creative ideas and future-focused possibilities that help the team innovate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abstract thinking with concrete details to ensure your ideas are actionable and grounded.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Take time to validate insights with evidence and input from more detail-oriented team members.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 sz="140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8" name="Picture 2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A143110-1D07-4D2A-10C0-932DC088787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DA471FE-CD2B-6AE1-DA37-028FD516CB77}"/>
              </a:ext>
            </a:extLst>
          </p:cNvPr>
          <p:cNvSpPr txBox="1"/>
          <p:nvPr/>
        </p:nvSpPr>
        <p:spPr>
          <a:xfrm>
            <a:off x="10348030" y="4705139"/>
            <a:ext cx="1298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762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DC946-F60B-1983-26F5-7BA1EA945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6A8822E6-7490-4D18-C94E-FB837F884320}"/>
              </a:ext>
            </a:extLst>
          </p:cNvPr>
          <p:cNvSpPr txBox="1"/>
          <p:nvPr/>
        </p:nvSpPr>
        <p:spPr>
          <a:xfrm>
            <a:off x="1091878" y="1086992"/>
            <a:ext cx="3909895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49E95F-3413-3F10-AB44-4B5494621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CA6D69-2131-074C-EB30-193EB36AF036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99E616F-45FA-EDFB-9044-5B75EEE4D803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29B4BA22-1891-A3A7-86FD-6C4CC90D3C38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69F9340-5631-05E6-6601-B1B564216E1C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CEC27427-43FC-78BF-F6FC-999116D08A91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B739BF6E-76BE-A871-B08B-685D78DF1DA1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412B134-D096-05F7-CA59-86B4CBDF9E30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F133BD0-9DAB-CD70-4A74-A8759A5414BB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66867A7-FA97-0F46-C1A6-7081FE05EBCF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B5EE0C82-F43D-61B4-E531-8930B54A013A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C9D1FE43-BF51-0B71-A0D3-8F7A6E6221AC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26ACBE62-CC2B-CA36-684C-7452DFE9A68F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58A07E4D-BE88-E546-4CAD-4C5DC6B9CD4C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4" action="ppaction://hlinksldjump"/>
              <a:extLst>
                <a:ext uri="{FF2B5EF4-FFF2-40B4-BE49-F238E27FC236}">
                  <a16:creationId xmlns:a16="http://schemas.microsoft.com/office/drawing/2014/main" id="{C8016846-11DB-EFA4-B3E3-4707874FE41D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95F0839-C189-FCFF-07A7-59906626DE1B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9BFB3FD-B3F5-55B7-2FED-21EDF863545D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1ADF1869-C4DF-AEFC-793C-918210E3BE5B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CAB11D7-419C-BD27-B794-42B534174738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6917AD98-2322-EFAC-207D-FA4A44326CC6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98F7F3AD-3C9C-EA73-9324-649E5C130E33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C9F4033-B381-355F-EC27-B8D097563E97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5" action="ppaction://hlinksldjump"/>
              <a:extLst>
                <a:ext uri="{FF2B5EF4-FFF2-40B4-BE49-F238E27FC236}">
                  <a16:creationId xmlns:a16="http://schemas.microsoft.com/office/drawing/2014/main" id="{8D76FB71-8EB1-E9FE-2FD0-A308BD764104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E980909-6228-320A-0325-67F136A8EC5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7735DD9-085B-9DD7-262F-79AFE9939445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 (cont.)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EA193D1-222D-511A-766D-4CCE77D0BB93}"/>
              </a:ext>
            </a:extLst>
          </p:cNvPr>
          <p:cNvGrpSpPr/>
          <p:nvPr/>
        </p:nvGrpSpPr>
        <p:grpSpPr>
          <a:xfrm>
            <a:off x="7838806" y="1002673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62EB417-60C2-D678-B46D-B9A4CDBDDB69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AE3B8AEA-50A7-783A-E675-730E51076A47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25E965C-C2F1-B06C-FC6B-E3C20B023727}"/>
              </a:ext>
            </a:extLst>
          </p:cNvPr>
          <p:cNvSpPr txBox="1"/>
          <p:nvPr/>
        </p:nvSpPr>
        <p:spPr>
          <a:xfrm>
            <a:off x="10366888" y="4705140"/>
            <a:ext cx="1298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11AFB7D-669C-DF03-7AB7-FEA2BF834E6A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1C8D1EE1-3505-1FC4-27DB-C787325B9080}"/>
              </a:ext>
            </a:extLst>
          </p:cNvPr>
          <p:cNvSpPr txBox="1">
            <a:spLocks/>
          </p:cNvSpPr>
          <p:nvPr/>
        </p:nvSpPr>
        <p:spPr>
          <a:xfrm>
            <a:off x="624753" y="1607248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Thinking: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make decisions using analysis and objectivity, focusing on what makes the most logical sense.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push for solutions that are efficient, clear and based on rational evaluation.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 to consider how people feel about a problem can affect collaboration.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Encourage diverse viewpoints, even if they aren't purely logical, to enrich the team’s perspective.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Feeling: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approach problems by considering how different solutions will affect people.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promote open, respectful dialogue that supports psychological safety and inclusion.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people awareness with critical analysis to ensure the solution is both kind and effective.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minimizing conflict for the sake of harmony as challenging conversations can lead to better solutions.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 sz="140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8" name="Picture 2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10AF0AA-DBEC-52E0-CAB5-C11A77BD3D2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B956F84-9309-24E1-796E-424744783134}"/>
              </a:ext>
            </a:extLst>
          </p:cNvPr>
          <p:cNvSpPr txBox="1"/>
          <p:nvPr/>
        </p:nvSpPr>
        <p:spPr>
          <a:xfrm>
            <a:off x="10348030" y="4705139"/>
            <a:ext cx="1298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90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6EF79-C5ED-C93E-3756-FC00FAB0E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C7FD91-9C14-D588-1234-568EE64409F3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5856961-7BEF-E24D-E89A-9A199EDCF0E6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sp>
          <p:nvSpPr>
            <p:cNvPr id="17" name="Rectangle: Rounded Corners 16">
              <a:hlinkClick r:id="rId4" action="ppaction://hlinksldjump"/>
              <a:extLst>
                <a:ext uri="{FF2B5EF4-FFF2-40B4-BE49-F238E27FC236}">
                  <a16:creationId xmlns:a16="http://schemas.microsoft.com/office/drawing/2014/main" id="{1AE07DAC-8C4B-F24E-421A-26F3D160B71A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E83ED2F-C2F9-1847-8C5F-D86CD75B9573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B4B27EE5-A7D3-E21B-D273-3386726466E5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7F49C179-8778-8D09-80DB-8A9E69A3F8B4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5" name="Rectangle: Rounded Corners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6DAA40-79C9-66FA-0F06-EBB69E0C692A}"/>
              </a:ext>
            </a:extLst>
          </p:cNvPr>
          <p:cNvSpPr/>
          <p:nvPr/>
        </p:nvSpPr>
        <p:spPr>
          <a:xfrm>
            <a:off x="555434" y="2459736"/>
            <a:ext cx="3418829" cy="645618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Skill Excellence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C92C14-1039-4CD4-DD79-2249EE5EFD45}"/>
              </a:ext>
            </a:extLst>
          </p:cNvPr>
          <p:cNvGrpSpPr/>
          <p:nvPr/>
        </p:nvGrpSpPr>
        <p:grpSpPr>
          <a:xfrm>
            <a:off x="669469" y="2610673"/>
            <a:ext cx="360121" cy="340712"/>
            <a:chOff x="4202499" y="2618581"/>
            <a:chExt cx="360121" cy="34071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72CE0C2-7972-4394-F404-BE2630E20040}"/>
                </a:ext>
              </a:extLst>
            </p:cNvPr>
            <p:cNvGrpSpPr>
              <a:grpSpLocks/>
            </p:cNvGrpSpPr>
            <p:nvPr/>
          </p:nvGrpSpPr>
          <p:grpSpPr>
            <a:xfrm>
              <a:off x="4227654" y="2618581"/>
              <a:ext cx="334966" cy="334965"/>
              <a:chOff x="634298" y="2216636"/>
              <a:chExt cx="471189" cy="471188"/>
            </a:xfrm>
            <a:solidFill>
              <a:schemeClr val="accent1"/>
            </a:solidFill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BA62660-05CF-4307-60A6-DBED044517F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AA92E859-3CFC-8ECC-A08D-1F698281FC8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C24CE29-47BF-8998-8FA1-A231456BDEAB}"/>
                </a:ext>
              </a:extLst>
            </p:cNvPr>
            <p:cNvSpPr>
              <a:spLocks/>
            </p:cNvSpPr>
            <p:nvPr/>
          </p:nvSpPr>
          <p:spPr>
            <a:xfrm>
              <a:off x="420249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Plus Sign 19">
              <a:extLst>
                <a:ext uri="{FF2B5EF4-FFF2-40B4-BE49-F238E27FC236}">
                  <a16:creationId xmlns:a16="http://schemas.microsoft.com/office/drawing/2014/main" id="{8B5C6675-09C8-F1B9-7824-005A6D886804}"/>
                </a:ext>
              </a:extLst>
            </p:cNvPr>
            <p:cNvSpPr>
              <a:spLocks/>
            </p:cNvSpPr>
            <p:nvPr/>
          </p:nvSpPr>
          <p:spPr>
            <a:xfrm>
              <a:off x="4244489" y="266282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60BDB4A-1601-B78F-18AE-DB573BCD52BC}"/>
              </a:ext>
            </a:extLst>
          </p:cNvPr>
          <p:cNvGrpSpPr/>
          <p:nvPr/>
        </p:nvGrpSpPr>
        <p:grpSpPr>
          <a:xfrm>
            <a:off x="7795539" y="2616420"/>
            <a:ext cx="334966" cy="334965"/>
            <a:chOff x="7795539" y="2624328"/>
            <a:chExt cx="334966" cy="33496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CA41718-AC3C-F587-976C-B1E45004C1A2}"/>
                </a:ext>
              </a:extLst>
            </p:cNvPr>
            <p:cNvSpPr/>
            <p:nvPr/>
          </p:nvSpPr>
          <p:spPr>
            <a:xfrm>
              <a:off x="779553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Plus Sign 21">
              <a:extLst>
                <a:ext uri="{FF2B5EF4-FFF2-40B4-BE49-F238E27FC236}">
                  <a16:creationId xmlns:a16="http://schemas.microsoft.com/office/drawing/2014/main" id="{B42BCAAD-A58E-7F92-3E5E-4696F6348816}"/>
                </a:ext>
              </a:extLst>
            </p:cNvPr>
            <p:cNvSpPr/>
            <p:nvPr/>
          </p:nvSpPr>
          <p:spPr>
            <a:xfrm>
              <a:off x="7837529" y="266400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690A48C-D31D-FF91-D03D-6A14780E985F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36" name="Title 3">
            <a:extLst>
              <a:ext uri="{FF2B5EF4-FFF2-40B4-BE49-F238E27FC236}">
                <a16:creationId xmlns:a16="http://schemas.microsoft.com/office/drawing/2014/main" id="{DD27CDE6-4D55-6E86-4874-3DE5A2C4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29" name="Rectangle: Rounded Corners 28">
            <a:hlinkClick r:id="rId5" action="ppaction://hlinksldjump"/>
            <a:extLst>
              <a:ext uri="{FF2B5EF4-FFF2-40B4-BE49-F238E27FC236}">
                <a16:creationId xmlns:a16="http://schemas.microsoft.com/office/drawing/2014/main" id="{D0381537-D1F2-4F66-7548-C4B6E915FD6C}"/>
              </a:ext>
            </a:extLst>
          </p:cNvPr>
          <p:cNvSpPr/>
          <p:nvPr/>
        </p:nvSpPr>
        <p:spPr>
          <a:xfrm>
            <a:off x="4113407" y="2459736"/>
            <a:ext cx="3418829" cy="652657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43E3A39-D2C0-EC1F-E545-FDB5B57ECC81}"/>
              </a:ext>
            </a:extLst>
          </p:cNvPr>
          <p:cNvSpPr/>
          <p:nvPr/>
        </p:nvSpPr>
        <p:spPr>
          <a:xfrm>
            <a:off x="4236502" y="2616420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lus Sign 31">
            <a:extLst>
              <a:ext uri="{FF2B5EF4-FFF2-40B4-BE49-F238E27FC236}">
                <a16:creationId xmlns:a16="http://schemas.microsoft.com/office/drawing/2014/main" id="{489512E7-CCBC-A17A-5FEE-4D249C263ADD}"/>
              </a:ext>
            </a:extLst>
          </p:cNvPr>
          <p:cNvSpPr/>
          <p:nvPr/>
        </p:nvSpPr>
        <p:spPr>
          <a:xfrm>
            <a:off x="4278492" y="2656249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accent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3830CDC-79D1-164A-2210-61A20C48F50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5827" y="4374903"/>
            <a:ext cx="1878597" cy="16144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8EA95E-8331-FCB5-AA13-3C1E7E8F3327}"/>
              </a:ext>
            </a:extLst>
          </p:cNvPr>
          <p:cNvSpPr txBox="1"/>
          <p:nvPr/>
        </p:nvSpPr>
        <p:spPr>
          <a:xfrm>
            <a:off x="10195997" y="4951362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1487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56C1-66B6-740E-39E4-FCDBCEFBC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43D550A-DE2E-8373-1DAB-16B2E0BED409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D5FAFC-F3E3-55A0-C8C8-97186A6D182D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2262AD5-2FF8-2299-1F54-ACF5CC101B47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EE297A1-C5DE-30AE-B342-D4B6944944A1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235608E8-69C1-F962-F237-53ED53E3AE22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C24EDCB7-0F01-94EB-AC3C-DFCC648374DC}"/>
                  </a:ext>
                </a:extLst>
              </p:cNvPr>
              <p:cNvSpPr/>
              <p:nvPr/>
            </p:nvSpPr>
            <p:spPr>
              <a:xfrm>
                <a:off x="693364" y="2272660"/>
                <a:ext cx="353056" cy="353058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4FEBC3D-0B70-F231-6CFC-E3366CA3892C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E1A02B9-7823-ED06-1648-529CCB5CD1C6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E8BA4840-A4EC-F22C-01A1-CAD6210361CF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F6C6E029-926D-5C4E-DCE5-BD04CA00232D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26DC4928-BDB1-CE6F-F532-FC73A3C83C3D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3D785BE8-1548-06EF-795B-167DF3CF277B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A72F9BF-D5D8-3570-673F-26E2219DAE7B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extLst>
                <a:ext uri="{FF2B5EF4-FFF2-40B4-BE49-F238E27FC236}">
                  <a16:creationId xmlns:a16="http://schemas.microsoft.com/office/drawing/2014/main" id="{4DB6BCF6-1DB3-8AC7-3E18-26CDA1CA24A1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3057EE9-E016-F8CC-D4DD-672D41E41CE5}"/>
              </a:ext>
            </a:extLst>
          </p:cNvPr>
          <p:cNvSpPr/>
          <p:nvPr/>
        </p:nvSpPr>
        <p:spPr>
          <a:xfrm>
            <a:off x="7681292" y="2459736"/>
            <a:ext cx="3418829" cy="652657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47A3A56-A7E4-CDEB-5B4B-1EEDE612E11C}"/>
              </a:ext>
            </a:extLst>
          </p:cNvPr>
          <p:cNvGrpSpPr/>
          <p:nvPr/>
        </p:nvGrpSpPr>
        <p:grpSpPr>
          <a:xfrm>
            <a:off x="7803145" y="2609743"/>
            <a:ext cx="360121" cy="340712"/>
            <a:chOff x="4202499" y="2618581"/>
            <a:chExt cx="360121" cy="34071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003EC80-81EA-750E-7D91-7BB265F4C05D}"/>
                </a:ext>
              </a:extLst>
            </p:cNvPr>
            <p:cNvGrpSpPr>
              <a:grpSpLocks/>
            </p:cNvGrpSpPr>
            <p:nvPr/>
          </p:nvGrpSpPr>
          <p:grpSpPr>
            <a:xfrm>
              <a:off x="4227654" y="2618581"/>
              <a:ext cx="334966" cy="334965"/>
              <a:chOff x="634298" y="2216636"/>
              <a:chExt cx="471189" cy="471188"/>
            </a:xfrm>
            <a:solidFill>
              <a:schemeClr val="accent1"/>
            </a:solidFill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C6E6619-5540-AC03-6910-744BAA92989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3" name="Plus Sign 22">
                <a:extLst>
                  <a:ext uri="{FF2B5EF4-FFF2-40B4-BE49-F238E27FC236}">
                    <a16:creationId xmlns:a16="http://schemas.microsoft.com/office/drawing/2014/main" id="{5B3B9533-3384-3470-397E-500C058A1A0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BD739AD-83C3-3FE6-1E0F-05699EC30318}"/>
                </a:ext>
              </a:extLst>
            </p:cNvPr>
            <p:cNvSpPr>
              <a:spLocks/>
            </p:cNvSpPr>
            <p:nvPr/>
          </p:nvSpPr>
          <p:spPr>
            <a:xfrm>
              <a:off x="420249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Plus Sign 20">
              <a:extLst>
                <a:ext uri="{FF2B5EF4-FFF2-40B4-BE49-F238E27FC236}">
                  <a16:creationId xmlns:a16="http://schemas.microsoft.com/office/drawing/2014/main" id="{74BE23DD-017D-A9C0-9DBB-D35E4AF97B4C}"/>
                </a:ext>
              </a:extLst>
            </p:cNvPr>
            <p:cNvSpPr>
              <a:spLocks/>
            </p:cNvSpPr>
            <p:nvPr/>
          </p:nvSpPr>
          <p:spPr>
            <a:xfrm>
              <a:off x="4244489" y="266282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71B6567-955D-F8D9-B9F5-2CB545CF79F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5827" y="4374903"/>
            <a:ext cx="1878597" cy="161441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979E6D4-FD51-DEC0-DF9F-1F360C024525}"/>
              </a:ext>
            </a:extLst>
          </p:cNvPr>
          <p:cNvSpPr txBox="1"/>
          <p:nvPr/>
        </p:nvSpPr>
        <p:spPr>
          <a:xfrm>
            <a:off x="10195997" y="4951362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BF0D5CA4-1618-3E27-3D4F-C819D1122BB2}"/>
              </a:ext>
            </a:extLst>
          </p:cNvPr>
          <p:cNvSpPr/>
          <p:nvPr/>
        </p:nvSpPr>
        <p:spPr>
          <a:xfrm>
            <a:off x="545521" y="2457418"/>
            <a:ext cx="10554600" cy="3810251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92B0E6E8-D8D7-B414-272C-DB9516B682E3}"/>
              </a:ext>
            </a:extLst>
          </p:cNvPr>
          <p:cNvSpPr txBox="1">
            <a:spLocks/>
          </p:cNvSpPr>
          <p:nvPr/>
        </p:nvSpPr>
        <p:spPr>
          <a:xfrm>
            <a:off x="763871" y="2542032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Excellence Looks Like:</a:t>
            </a:r>
          </a:p>
          <a:p>
            <a:pPr marL="182880" indent="-18288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Consistently delivers on assigned responsibilities in support of team goals </a:t>
            </a: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Demonstrates integrity and dedication to the team’s mission.</a:t>
            </a:r>
          </a:p>
        </p:txBody>
      </p:sp>
      <p:pic>
        <p:nvPicPr>
          <p:cNvPr id="49" name="Picture 4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B5928CB-F41F-5C37-CE56-50190DA31B7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6900" y="4374269"/>
            <a:ext cx="1879539" cy="1617507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8796306B-C83F-8A1B-8DDD-5E0D88724A2A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62" name="Title 3">
            <a:extLst>
              <a:ext uri="{FF2B5EF4-FFF2-40B4-BE49-F238E27FC236}">
                <a16:creationId xmlns:a16="http://schemas.microsoft.com/office/drawing/2014/main" id="{14C1D0F9-4294-0E7C-565C-193341631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3DC096-98C0-F39A-5133-A960D4B43EFF}"/>
              </a:ext>
            </a:extLst>
          </p:cNvPr>
          <p:cNvSpPr txBox="1"/>
          <p:nvPr/>
        </p:nvSpPr>
        <p:spPr>
          <a:xfrm>
            <a:off x="10195997" y="4951362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7479E2-A256-BCEC-3A91-2EE790A1CAE2}"/>
              </a:ext>
            </a:extLst>
          </p:cNvPr>
          <p:cNvGrpSpPr/>
          <p:nvPr/>
        </p:nvGrpSpPr>
        <p:grpSpPr>
          <a:xfrm>
            <a:off x="545520" y="1850501"/>
            <a:ext cx="3418829" cy="649224"/>
            <a:chOff x="545520" y="1850501"/>
            <a:chExt cx="3418829" cy="64922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18B0CA6-5500-64BA-81B4-40CF29EB6B78}"/>
                </a:ext>
              </a:extLst>
            </p:cNvPr>
            <p:cNvSpPr/>
            <p:nvPr/>
          </p:nvSpPr>
          <p:spPr>
            <a:xfrm>
              <a:off x="545520" y="1850501"/>
              <a:ext cx="3418829" cy="649224"/>
            </a:xfrm>
            <a:prstGeom prst="roundRect">
              <a:avLst>
                <a:gd name="adj" fmla="val 10984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A92C772-3B4E-6CF4-B68A-C4C3F11F4C3E}"/>
                </a:ext>
              </a:extLst>
            </p:cNvPr>
            <p:cNvGrpSpPr/>
            <p:nvPr/>
          </p:nvGrpSpPr>
          <p:grpSpPr>
            <a:xfrm>
              <a:off x="659769" y="1973260"/>
              <a:ext cx="338328" cy="338328"/>
              <a:chOff x="687637" y="2265052"/>
              <a:chExt cx="338328" cy="338328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C936304-F37F-1B67-14DF-4D01F41BEEF8}"/>
                  </a:ext>
                </a:extLst>
              </p:cNvPr>
              <p:cNvSpPr/>
              <p:nvPr/>
            </p:nvSpPr>
            <p:spPr>
              <a:xfrm>
                <a:off x="687637" y="2265052"/>
                <a:ext cx="338328" cy="33832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3" name="Graphic 8">
                <a:extLst>
                  <a:ext uri="{FF2B5EF4-FFF2-40B4-BE49-F238E27FC236}">
                    <a16:creationId xmlns:a16="http://schemas.microsoft.com/office/drawing/2014/main" id="{B63F64BE-BB00-B45E-7833-40161488ECBC}"/>
                  </a:ext>
                </a:extLst>
              </p:cNvPr>
              <p:cNvSpPr/>
              <p:nvPr/>
            </p:nvSpPr>
            <p:spPr>
              <a:xfrm>
                <a:off x="779005" y="2376039"/>
                <a:ext cx="147587" cy="124283"/>
              </a:xfrm>
              <a:custGeom>
                <a:avLst/>
                <a:gdLst>
                  <a:gd name="connsiteX0" fmla="*/ 0 w 948656"/>
                  <a:gd name="connsiteY0" fmla="*/ 419407 h 798868"/>
                  <a:gd name="connsiteX1" fmla="*/ 379464 w 948656"/>
                  <a:gd name="connsiteY1" fmla="*/ 798868 h 798868"/>
                  <a:gd name="connsiteX2" fmla="*/ 948657 w 948656"/>
                  <a:gd name="connsiteY2" fmla="*/ 0 h 79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656" h="798868">
                    <a:moveTo>
                      <a:pt x="0" y="419407"/>
                    </a:moveTo>
                    <a:lnTo>
                      <a:pt x="379464" y="798868"/>
                    </a:lnTo>
                    <a:lnTo>
                      <a:pt x="948657" y="0"/>
                    </a:lnTo>
                  </a:path>
                </a:pathLst>
              </a:custGeom>
              <a:noFill/>
              <a:ln w="19050" cap="rnd">
                <a:solidFill>
                  <a:srgbClr val="3598A3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0417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4724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583BAE-E542-E90E-A1DB-9357AC3B5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92599806-FAA6-F14F-4813-BD4BD7A6409E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B47A776-63D3-1A1D-930F-3A14B9907D7F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7A2F2F3-4A5F-1608-151A-563FD72037A3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F48952D5-64D7-8FAA-13E6-52A7F1F5621D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954F19D-1082-3797-F018-09B0A21A2B1F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71E5845-4A86-29FF-B8C3-845793DA418C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B2DDF123-6B04-B8C4-0DB1-819B3495D89B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2654FBE-55AD-7CE0-ABAE-13D0FE35301D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0F75E35-DDF7-CB7F-D16C-D3DBAC78FB97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50F058F7-B307-1BCA-8EAD-BDE7366382B8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8136774-5634-966D-123D-9003AF0CF1E6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29D84A71-D861-10BB-6D41-F107BF6F6C36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4BAC4B5E-6116-08C1-9A25-F9098E0E4DF0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68D80AB-522A-B657-C2F0-EFCFDAF3555B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5" action="ppaction://hlinksldjump"/>
              <a:extLst>
                <a:ext uri="{FF2B5EF4-FFF2-40B4-BE49-F238E27FC236}">
                  <a16:creationId xmlns:a16="http://schemas.microsoft.com/office/drawing/2014/main" id="{EE6D6B0C-C43D-1AE4-8412-B97807E84FBC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6994D92-1F62-B739-C391-F2B212ADDD31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DF29166-95AD-6972-45E2-53394E0612E2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81FCA392-AC8D-6E0A-7EAC-D8956E9C04E2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56AC33D5-986A-A905-18DA-52BA8ABAD89F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FFE6613D-4E94-B3ED-0767-8BDE3D264227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BE116ADC-F904-85B2-7421-92D9A3DB4800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55C2847-6B5C-49B8-53BB-D029D0739AD5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4" action="ppaction://hlinksldjump"/>
              <a:extLst>
                <a:ext uri="{FF2B5EF4-FFF2-40B4-BE49-F238E27FC236}">
                  <a16:creationId xmlns:a16="http://schemas.microsoft.com/office/drawing/2014/main" id="{3B8C87FC-E176-32F2-1F04-CE0EA4FA12AE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C00FC83-CFAB-46BC-CEE1-05F368FBE4B4}"/>
              </a:ext>
            </a:extLst>
          </p:cNvPr>
          <p:cNvSpPr/>
          <p:nvPr/>
        </p:nvSpPr>
        <p:spPr>
          <a:xfrm>
            <a:off x="4113407" y="1805401"/>
            <a:ext cx="3418829" cy="654335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246B421-AA17-76E2-586B-16440FFC5158}"/>
              </a:ext>
            </a:extLst>
          </p:cNvPr>
          <p:cNvGrpSpPr/>
          <p:nvPr/>
        </p:nvGrpSpPr>
        <p:grpSpPr>
          <a:xfrm>
            <a:off x="4226538" y="1961808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D5F82E2-1BA1-3B8C-DA61-6BBBB26C1B59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ECA1C59C-167E-39BE-6FB5-A043DA911020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8A257BA-BDE3-3BEF-0248-1F7FB5B2DA5F}"/>
              </a:ext>
            </a:extLst>
          </p:cNvPr>
          <p:cNvSpPr/>
          <p:nvPr/>
        </p:nvSpPr>
        <p:spPr>
          <a:xfrm>
            <a:off x="548640" y="2459736"/>
            <a:ext cx="10552176" cy="3809228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3" name="Picture 2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1FE0ACD-93B7-B9E4-BDE7-0B1801F50E9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8915" y="4376931"/>
            <a:ext cx="1878597" cy="161441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A6820BA-5C3F-A71D-25AA-E7686C1677C3}"/>
              </a:ext>
            </a:extLst>
          </p:cNvPr>
          <p:cNvSpPr txBox="1"/>
          <p:nvPr/>
        </p:nvSpPr>
        <p:spPr>
          <a:xfrm>
            <a:off x="10199085" y="4953390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B3E6D841-CE26-9C51-0EF7-9E732889FE03}"/>
              </a:ext>
            </a:extLst>
          </p:cNvPr>
          <p:cNvSpPr txBox="1">
            <a:spLocks/>
          </p:cNvSpPr>
          <p:nvPr/>
        </p:nvSpPr>
        <p:spPr>
          <a:xfrm>
            <a:off x="774431" y="2708074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types can show integrity and deliver reliably to support team objectives. What integrity and reliability looks like may differ across types.</a:t>
            </a:r>
          </a:p>
        </p:txBody>
      </p:sp>
      <p:sp>
        <p:nvSpPr>
          <p:cNvPr id="47" name="Title 3">
            <a:extLst>
              <a:ext uri="{FF2B5EF4-FFF2-40B4-BE49-F238E27FC236}">
                <a16:creationId xmlns:a16="http://schemas.microsoft.com/office/drawing/2014/main" id="{1CA592E7-4375-4E6E-CE5E-335F515AF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pic>
        <p:nvPicPr>
          <p:cNvPr id="14" name="Picture 1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8E8C32B-B068-D229-B616-0F41AB4D9BF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6900" y="4374269"/>
            <a:ext cx="1879539" cy="161750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7556C08-65E5-FF9F-E93D-34E71758DEE7}"/>
              </a:ext>
            </a:extLst>
          </p:cNvPr>
          <p:cNvSpPr txBox="1"/>
          <p:nvPr/>
        </p:nvSpPr>
        <p:spPr>
          <a:xfrm>
            <a:off x="10195997" y="4951362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5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45744-287B-7CD6-1048-64BAA85B5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55D536D5-BDFE-0AAC-C5AB-2EBD582029A4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761DC4-91D8-13EC-C629-71E4C028C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4F2AB41-C7B1-88BC-1D39-47E7E9CED3D9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9BBDB2-88E8-31AE-A091-EAAD58D7F8CD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8F269DD1-60F3-FA46-A219-2105D018E49F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27BF896-593B-335E-06D5-516BCBAABF07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FB91358-61CD-B1AD-DB9A-75CEF4F1E874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DBDD421F-2338-839B-F84B-7A7B8E7A0C52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815197B-B39E-CFEA-68B8-291BEDAF5EA1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FC6B59D-7DAE-DC07-D56F-096C83681E5C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D7DF7583-AE8C-1A23-D393-EAFC8AFBF85D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CADFA1A-BC33-35F1-D352-D9CF5D7CE781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B8FBAF1E-5660-3E95-8FBA-75742540114C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3892C7E2-1E3C-710E-3689-F7C3C7F06ED3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7703D9E-0D86-0BDF-7D01-C7196F40E2BD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4" action="ppaction://hlinksldjump"/>
              <a:extLst>
                <a:ext uri="{FF2B5EF4-FFF2-40B4-BE49-F238E27FC236}">
                  <a16:creationId xmlns:a16="http://schemas.microsoft.com/office/drawing/2014/main" id="{A9DAEE39-1064-DE4E-9464-D78979CCEF68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B8E2CC7-D647-698C-F5EE-CFE02EF57A44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D71838B-F93B-A19E-B67F-CA995AAFAC51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AE08BE5B-279F-028D-2B04-47C39343D68C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6C82C300-2CED-C56A-73B5-C82FBDC63EB7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C8563046-A828-6821-65FB-262058371B1B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D0F5CFEA-6CF8-668B-3980-8371A679FFAE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61126B2-DE68-040C-16EF-731DBD903062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5" action="ppaction://hlinksldjump"/>
              <a:extLst>
                <a:ext uri="{FF2B5EF4-FFF2-40B4-BE49-F238E27FC236}">
                  <a16:creationId xmlns:a16="http://schemas.microsoft.com/office/drawing/2014/main" id="{29BA2DE2-04F6-AF82-A290-2E88B563121E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679B4FF-F14A-6D9E-90A4-EE4AD6684BD3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FAC8752-1CA7-C0AD-22AA-B4671B2923F5}"/>
              </a:ext>
            </a:extLst>
          </p:cNvPr>
          <p:cNvGrpSpPr/>
          <p:nvPr/>
        </p:nvGrpSpPr>
        <p:grpSpPr>
          <a:xfrm>
            <a:off x="7838806" y="1002673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607303E-B1C3-7853-21A3-D8A70F885B50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23D294B6-2497-9E26-A670-2433EEB2FBAA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7" name="Picture 2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B6014D0-97D4-2260-506B-201728257FC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8915" y="4376285"/>
            <a:ext cx="1878597" cy="161441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F2EC534-6226-92B9-26B3-78E7C5497F60}"/>
              </a:ext>
            </a:extLst>
          </p:cNvPr>
          <p:cNvSpPr txBox="1"/>
          <p:nvPr/>
        </p:nvSpPr>
        <p:spPr>
          <a:xfrm>
            <a:off x="10195997" y="4950716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B3F3942-EC58-4EB6-712C-E3E62FB325AF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2824DE5F-EB5E-77EF-D3C7-6BC4A937FD8A}"/>
              </a:ext>
            </a:extLst>
          </p:cNvPr>
          <p:cNvSpPr txBox="1">
            <a:spLocks/>
          </p:cNvSpPr>
          <p:nvPr/>
        </p:nvSpPr>
        <p:spPr>
          <a:xfrm>
            <a:off x="602195" y="1663728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Thinking: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demonstrate reliability through consistent logic, follow-through, and task ownership.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uphold commitments by focusing on goals, performance standards, and accountability.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Pay attention to how your emphasis on reliability affects team morale and acknowledge the needs of others as part of commitment.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task focus with commitment to relationships to build deeper trust within the team.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Feeling: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show commitment by being personally invested in the team’s shared goals and values.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strengthen trust by showing care, support, and a sense of responsibility to others.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mindful not to overextend for others and hold clear boundaries to support consistent delivery.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Complement your relationship focus with firm accountability to ensure tasks are reliably completed.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Picture 1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B144CBE-E0C0-C05D-000E-507272A7FC8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6900" y="4374269"/>
            <a:ext cx="1879539" cy="161750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1E5A1B0-A344-A7C0-04A7-EC3579EE868A}"/>
              </a:ext>
            </a:extLst>
          </p:cNvPr>
          <p:cNvSpPr txBox="1"/>
          <p:nvPr/>
        </p:nvSpPr>
        <p:spPr>
          <a:xfrm>
            <a:off x="10195997" y="4951362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20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769B6-5F8A-2E75-F489-DF1E1B56D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75B00190-BE36-0AAE-E241-568500EA92B6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3DD5F80-D282-BD74-8DA0-11D1A34A5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7BD8195-AA0B-95EA-D451-3552A7111DDB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D69FB51-8B1C-5496-215C-18D6B3E5C2D4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E9B95F15-109E-CC32-97C6-68A5009D673F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9BED425-D8F1-CDB9-01C1-766812D423C7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18BF0687-9A04-F91C-A1EE-6AB8DF00197C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CEDD59AE-234C-4536-19D2-DE16DB4091A9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919D148-E2FA-D37B-B5D2-6D730D704685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F8FDC6C-6ACB-82BE-18AA-38FF559081C3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01626A73-3908-9E32-8381-9FD3C2110CBF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81E7B8D1-496F-E90B-7B3A-599B4DE77264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023E8B41-36A3-CA5A-F915-B2A41AE52566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EC55B94B-536B-BFAA-5015-2135B1A4973F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DAC23F6-8F41-B4E7-BBFE-4148E9DE03B6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4" action="ppaction://hlinksldjump"/>
              <a:extLst>
                <a:ext uri="{FF2B5EF4-FFF2-40B4-BE49-F238E27FC236}">
                  <a16:creationId xmlns:a16="http://schemas.microsoft.com/office/drawing/2014/main" id="{BE014F10-17F6-C79F-69E8-8F079852CCB9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4B2F093-5FAC-26DB-23D0-6347B1E45183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7968346-6094-4852-615D-CC48D050A7C7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F537AFA6-6F00-0F83-E62A-D887ADFB24E0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09AA52C2-C7D2-3DB2-A699-E9B5F358FB6B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1E12DA9A-C839-909D-A166-9B7705C7678F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B9631F68-FC95-E732-58AF-87525DD67213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CF89BAA-F2AC-B4C7-24BD-AB387DB65C4B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5" action="ppaction://hlinksldjump"/>
              <a:extLst>
                <a:ext uri="{FF2B5EF4-FFF2-40B4-BE49-F238E27FC236}">
                  <a16:creationId xmlns:a16="http://schemas.microsoft.com/office/drawing/2014/main" id="{E0E2CF39-2AF1-38FE-4616-066B9EF090D3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115AF7D-84F4-AF7D-BCCE-4E25EF8B5FBB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 (cont.)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61D1CBE-61D6-C3CE-CE28-9D3024EA0CEC}"/>
              </a:ext>
            </a:extLst>
          </p:cNvPr>
          <p:cNvGrpSpPr/>
          <p:nvPr/>
        </p:nvGrpSpPr>
        <p:grpSpPr>
          <a:xfrm>
            <a:off x="7838806" y="1002673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0A54886-5AEB-FCEA-904B-7A3612E46580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F87FA028-0F14-DE6C-91FF-7FC86184E487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7" name="Picture 2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D6E4DEB-6FB7-8260-261F-BCB3D1BDC86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8915" y="4376285"/>
            <a:ext cx="1878597" cy="161441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9554EAA-4257-58E2-2303-0436F35CBE10}"/>
              </a:ext>
            </a:extLst>
          </p:cNvPr>
          <p:cNvSpPr txBox="1"/>
          <p:nvPr/>
        </p:nvSpPr>
        <p:spPr>
          <a:xfrm>
            <a:off x="10195997" y="4950716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DD3308C-523F-8087-6B3D-7A035A3C4CD3}"/>
              </a:ext>
            </a:extLst>
          </p:cNvPr>
          <p:cNvSpPr/>
          <p:nvPr/>
        </p:nvSpPr>
        <p:spPr>
          <a:xfrm>
            <a:off x="475489" y="1568572"/>
            <a:ext cx="10624632" cy="4699098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99E25EF5-7B8F-F2CB-0392-C5114E16774B}"/>
              </a:ext>
            </a:extLst>
          </p:cNvPr>
          <p:cNvSpPr txBox="1">
            <a:spLocks/>
          </p:cNvSpPr>
          <p:nvPr/>
        </p:nvSpPr>
        <p:spPr>
          <a:xfrm>
            <a:off x="659769" y="1691567"/>
            <a:ext cx="9500190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Judging: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follow through consistently, meeting deadlines and honoring commitments with structure and discipline.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build trust by staying organized, prepared, and focused on closure.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 to remain open to adjusting plans when circumstances shift, or new information arises.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Recognize that others may have different timelines or work styles, and reliability can look different across types.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Perceiving: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show commitment by staying adaptable and responding quickly when the team’s needs change.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build trust through responsiveness, resourcefulness, and a willingness to step in when needed.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 on communicating clearly around deadlines to ensure others can count on your consistency.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flexibility with follow-through to ensure tasks are completed.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Picture 1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6602A84-9DC4-8C11-A7FD-C6B80086C33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086900" y="4374269"/>
            <a:ext cx="1879539" cy="161750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F941453-985D-AC96-0962-C2F4016A8EA1}"/>
              </a:ext>
            </a:extLst>
          </p:cNvPr>
          <p:cNvSpPr txBox="1"/>
          <p:nvPr/>
        </p:nvSpPr>
        <p:spPr>
          <a:xfrm>
            <a:off x="10195997" y="4951362"/>
            <a:ext cx="159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643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09BF89-546E-FB28-02A0-406A7D47B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51D4E6C-6EE7-38AC-A957-53A3144058F1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D37BFB3-B155-510E-6044-570899D4256F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CB3B2B9-666C-1727-5286-D7323F339BFE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650AC6D-0550-4F16-1CC9-4FEE5FA608BA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B283A9F-0F04-0917-2F5E-ADC3DA5EBE7F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BD940B44-030B-E7E0-AFCC-3D2224A02035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AB1E40E-3EC7-EA55-8EB6-9FCE0A78C1B3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hlinkClick r:id="rId4" action="ppaction://hlinksldjump"/>
              <a:extLst>
                <a:ext uri="{FF2B5EF4-FFF2-40B4-BE49-F238E27FC236}">
                  <a16:creationId xmlns:a16="http://schemas.microsoft.com/office/drawing/2014/main" id="{04632ACE-2902-8511-5829-13571018463F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B23A017-CC15-04C6-25EC-35FE6D892EA3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28031B8-9EA7-D1B6-85A6-E7A479242283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AB380A60-B93D-C1E4-3E07-D013718C28C1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93A0A1D-B2C1-1D3D-CC3B-DF22E85AA5B3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79831B4-4BD4-1DBF-7190-3819D4147938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B4647A0-1B66-8F2D-43E4-A0FA63B9AF1A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5756BA57-3B2C-A2D1-9A2D-54A94A925090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451522EF-C3F1-C97E-E81F-85FBC9C72013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133CE39D-7EE9-1545-1074-D1F4B80A5EA9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05B4710-DACB-60F6-94F8-BE49382996B6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D079892-DE7D-C434-528C-58E3C568452C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7C848C77-0A48-CD97-C28A-66637FF793D5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172A89-294B-F12F-2D96-5F0BB607F417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B2AB4A20-F3BE-2C82-58C4-38046FE7DCEE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4E8F8B2-91FE-2DD4-0576-69A6105400E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D207F6F-9E0D-6F76-AE8B-08F011041E10}"/>
              </a:ext>
            </a:extLst>
          </p:cNvPr>
          <p:cNvSpPr txBox="1"/>
          <p:nvPr/>
        </p:nvSpPr>
        <p:spPr>
          <a:xfrm>
            <a:off x="10398930" y="4705140"/>
            <a:ext cx="1433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229B6C0-8A35-ACD2-2F37-A531EBA8ED18}"/>
              </a:ext>
            </a:extLst>
          </p:cNvPr>
          <p:cNvSpPr txBox="1"/>
          <p:nvPr/>
        </p:nvSpPr>
        <p:spPr>
          <a:xfrm>
            <a:off x="1091878" y="1086992"/>
            <a:ext cx="426719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5D645DF0-AACE-B5F6-7BA7-880D17778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3788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B83F0E3D-2C2C-9862-37CC-004FEFBBC72F}"/>
              </a:ext>
            </a:extLst>
          </p:cNvPr>
          <p:cNvSpPr txBox="1"/>
          <p:nvPr/>
        </p:nvSpPr>
        <p:spPr>
          <a:xfrm>
            <a:off x="7277007" y="3248633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 These Steps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85D3EF-E2DC-806E-B6BA-D241DBE51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904" y="892664"/>
            <a:ext cx="11085096" cy="98009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600"/>
              <a:t>Type + Teamwork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3BCFCB-E4A4-2139-A5CD-720FBA3468A9}"/>
              </a:ext>
            </a:extLst>
          </p:cNvPr>
          <p:cNvSpPr txBox="1"/>
          <p:nvPr/>
        </p:nvSpPr>
        <p:spPr>
          <a:xfrm>
            <a:off x="1134017" y="1782151"/>
            <a:ext cx="15326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548D23-CC4A-0587-C3AE-6EBC61A80F05}"/>
              </a:ext>
            </a:extLst>
          </p:cNvPr>
          <p:cNvSpPr txBox="1"/>
          <p:nvPr/>
        </p:nvSpPr>
        <p:spPr>
          <a:xfrm>
            <a:off x="1134017" y="2133998"/>
            <a:ext cx="100239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Type and </a:t>
            </a:r>
            <a:r>
              <a:rPr lang="en-US" sz="1600">
                <a:solidFill>
                  <a:srgbClr val="114853"/>
                </a:solidFill>
                <a:latin typeface="Open Sans" panose="020B0606030504020204" pitchFamily="34" charset="0"/>
              </a:rPr>
              <a:t>teamwork</a:t>
            </a:r>
            <a:r>
              <a:rPr lang="en-US" sz="1600" b="0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 combines the knowledge of </a:t>
            </a:r>
            <a:r>
              <a:rPr lang="en-US" sz="1600" b="1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MBTI</a:t>
            </a:r>
            <a:r>
              <a:rPr lang="en-US" sz="1600" b="1" i="0" baseline="3000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®</a:t>
            </a:r>
            <a:r>
              <a:rPr lang="en-US" sz="1600" b="1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 type preferences </a:t>
            </a:r>
            <a:r>
              <a:rPr lang="en-US" sz="1600" b="0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with the </a:t>
            </a:r>
            <a:r>
              <a:rPr lang="en-US" sz="1600" b="1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skills required </a:t>
            </a:r>
            <a:r>
              <a:rPr lang="en-US" sz="1600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to</a:t>
            </a:r>
            <a:r>
              <a:rPr lang="en-US" sz="1600" b="1" i="0">
                <a:solidFill>
                  <a:srgbClr val="11485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1600">
                <a:solidFill>
                  <a:srgbClr val="114853"/>
                </a:solidFill>
                <a:latin typeface="Open Sans" panose="020B0606030504020204" pitchFamily="34" charset="0"/>
              </a:rPr>
              <a:t>help team members collaborate more effectively with each other to create a high performing team.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18D5B3-F1C3-80D0-42A3-81759DC73000}"/>
              </a:ext>
            </a:extLst>
          </p:cNvPr>
          <p:cNvCxnSpPr>
            <a:cxnSpLocks/>
          </p:cNvCxnSpPr>
          <p:nvPr/>
        </p:nvCxnSpPr>
        <p:spPr>
          <a:xfrm flipH="1">
            <a:off x="6442327" y="3429000"/>
            <a:ext cx="77067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E57BA47-567F-C449-A0EB-015F24136D51}"/>
              </a:ext>
            </a:extLst>
          </p:cNvPr>
          <p:cNvSpPr txBox="1"/>
          <p:nvPr/>
        </p:nvSpPr>
        <p:spPr>
          <a:xfrm>
            <a:off x="6380166" y="3958861"/>
            <a:ext cx="4818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buFont typeface="+mj-lt"/>
              <a:buAutoNum type="arabicPeriod"/>
            </a:pPr>
            <a:r>
              <a:rPr lang="en-US" sz="1600" b="1">
                <a:solidFill>
                  <a:srgbClr val="0C48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Explore the Skill Development Framework</a:t>
            </a:r>
          </a:p>
          <a:p>
            <a:pPr marL="274320" indent="-274320">
              <a:buFont typeface="+mj-lt"/>
              <a:buAutoNum type="arabicPeriod"/>
            </a:pPr>
            <a:endParaRPr lang="en-US" sz="1600" b="1">
              <a:solidFill>
                <a:srgbClr val="0C485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74320" indent="-274320">
              <a:buFont typeface="+mj-lt"/>
              <a:buAutoNum type="arabicPeriod"/>
            </a:pPr>
            <a:r>
              <a:rPr lang="en-US" sz="1600" b="1">
                <a:solidFill>
                  <a:srgbClr val="0C48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Acquire Basic Skills</a:t>
            </a:r>
          </a:p>
          <a:p>
            <a:pPr marL="274320" indent="-274320">
              <a:buFont typeface="+mj-lt"/>
              <a:buAutoNum type="arabicPeriod"/>
            </a:pPr>
            <a:endParaRPr lang="en-US" sz="1600" b="1">
              <a:solidFill>
                <a:srgbClr val="0C485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74320" indent="-274320">
              <a:buFont typeface="+mj-lt"/>
              <a:buAutoNum type="arabicPeriod"/>
            </a:pPr>
            <a:r>
              <a:rPr lang="en-US" sz="1600" b="1">
                <a:solidFill>
                  <a:srgbClr val="0C48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Cultivate Advanced Skills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5418458-E2B7-C8AD-F65F-3DF289FAB915}"/>
              </a:ext>
            </a:extLst>
          </p:cNvPr>
          <p:cNvCxnSpPr>
            <a:cxnSpLocks/>
          </p:cNvCxnSpPr>
          <p:nvPr/>
        </p:nvCxnSpPr>
        <p:spPr>
          <a:xfrm flipH="1">
            <a:off x="9274026" y="3429000"/>
            <a:ext cx="77067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335CA5B-2095-D18F-F2A7-04499746EC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816" y="3216177"/>
            <a:ext cx="5865682" cy="2987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7234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1541C-63DC-E076-E565-6F1724907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707D0DE-1B48-E1BD-0073-A3C2E65E926E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12E9129-E1AD-296D-247A-80D45E3895C5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707994B-2809-93AD-AA2B-A8AC2DDEF2AB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8F5663-B06B-C8AD-09BF-0548C25A3D2F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827B56C6-A6D8-F3F6-8937-AAEE5933DA5F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CCDF9C7F-13CF-E73A-73ED-549B52F4847D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A8D2D47-104C-7C24-5CCF-C72293EAAA62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56EB6BDC-F0FE-3E99-6556-514284C46F6A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938D664-AC4D-959E-6491-A2A352704F9A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851F3D6-BE55-22D6-7A46-AEEA4B6EE883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C1594FD3-A76B-14CA-2737-2EFD381F02E0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01C485E-DEC0-9C84-50F0-310A99E1A3BE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CB48B22-9368-D534-F898-D50E18CC52CD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189AAAB-4ADF-6E8A-823B-4EA0B3C8F279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A4920DE-3A06-E6DC-3F92-7115D556266B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B3DF975E-33F9-C840-4D3F-C2730E105204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D02544AD-343A-8D09-8440-8B3AEA191F59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EBF47439-3B52-CABF-EC56-143CFA8A90FC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BD15921-94B2-E32E-9202-EEC4CFBCAB95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CF36BE91-0845-9ACE-9C83-C34299410F88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C5F0756-2C65-ED15-FBDF-8B7CE89C5602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F2B8155C-6D05-F8C2-CE37-877BD93D5451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921C536-7459-B8D5-CB39-43ECA1515CE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EEDA3E4-903B-F953-02A1-D0EB7B4248A5}"/>
              </a:ext>
            </a:extLst>
          </p:cNvPr>
          <p:cNvSpPr txBox="1"/>
          <p:nvPr/>
        </p:nvSpPr>
        <p:spPr>
          <a:xfrm>
            <a:off x="10383418" y="4705140"/>
            <a:ext cx="1433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DEFEDB-FB20-21B4-FFFB-7EF2F7483332}"/>
              </a:ext>
            </a:extLst>
          </p:cNvPr>
          <p:cNvSpPr txBox="1"/>
          <p:nvPr/>
        </p:nvSpPr>
        <p:spPr>
          <a:xfrm>
            <a:off x="1091878" y="1086992"/>
            <a:ext cx="426719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E81C1A45-BE20-516B-1413-3BD7FEF33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9DB159B-D6A5-D09C-50B0-C72122BCFE8C}"/>
              </a:ext>
            </a:extLst>
          </p:cNvPr>
          <p:cNvSpPr/>
          <p:nvPr/>
        </p:nvSpPr>
        <p:spPr>
          <a:xfrm>
            <a:off x="541466" y="2344519"/>
            <a:ext cx="10558656" cy="3918629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F10A5B87-CE23-DED1-D3CE-D4518372F1AF}"/>
              </a:ext>
            </a:extLst>
          </p:cNvPr>
          <p:cNvSpPr txBox="1">
            <a:spLocks/>
          </p:cNvSpPr>
          <p:nvPr/>
        </p:nvSpPr>
        <p:spPr>
          <a:xfrm>
            <a:off x="827252" y="2615490"/>
            <a:ext cx="8156492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Excellence Looks Like:</a:t>
            </a:r>
          </a:p>
          <a:p>
            <a:pPr marL="182880" indent="-18288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Recognizes individual team members' unique contributions and challenges </a:t>
            </a: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Provides equitable, thoughtful assistance to all team members</a:t>
            </a:r>
          </a:p>
        </p:txBody>
      </p:sp>
      <p:pic>
        <p:nvPicPr>
          <p:cNvPr id="21" name="Picture 2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DA3A10F-DDB5-AE91-F7A8-795AEF2D4AF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F9B15A-BB8E-597E-1E77-5225B9B5D562}"/>
              </a:ext>
            </a:extLst>
          </p:cNvPr>
          <p:cNvSpPr txBox="1"/>
          <p:nvPr/>
        </p:nvSpPr>
        <p:spPr>
          <a:xfrm>
            <a:off x="10361252" y="4694861"/>
            <a:ext cx="1433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33E8354-46E9-A2F5-11D3-3DAE1CA291F7}"/>
              </a:ext>
            </a:extLst>
          </p:cNvPr>
          <p:cNvGrpSpPr/>
          <p:nvPr/>
        </p:nvGrpSpPr>
        <p:grpSpPr>
          <a:xfrm>
            <a:off x="545520" y="1850501"/>
            <a:ext cx="3418829" cy="649224"/>
            <a:chOff x="545520" y="1850501"/>
            <a:chExt cx="3418829" cy="64922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D94F275-E3EB-974D-9EB0-060019E8EBD2}"/>
                </a:ext>
              </a:extLst>
            </p:cNvPr>
            <p:cNvSpPr/>
            <p:nvPr/>
          </p:nvSpPr>
          <p:spPr>
            <a:xfrm>
              <a:off x="545520" y="1850501"/>
              <a:ext cx="3418829" cy="649224"/>
            </a:xfrm>
            <a:prstGeom prst="roundRect">
              <a:avLst>
                <a:gd name="adj" fmla="val 10984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BECA1A4-1F23-A5E3-C4EE-B86C6B441E53}"/>
                </a:ext>
              </a:extLst>
            </p:cNvPr>
            <p:cNvGrpSpPr/>
            <p:nvPr/>
          </p:nvGrpSpPr>
          <p:grpSpPr>
            <a:xfrm>
              <a:off x="659769" y="1973260"/>
              <a:ext cx="338328" cy="338328"/>
              <a:chOff x="687637" y="2265052"/>
              <a:chExt cx="338328" cy="338328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5D3C470-3C4E-F963-5A3B-9BF2E94790D7}"/>
                  </a:ext>
                </a:extLst>
              </p:cNvPr>
              <p:cNvSpPr/>
              <p:nvPr/>
            </p:nvSpPr>
            <p:spPr>
              <a:xfrm>
                <a:off x="687637" y="2265052"/>
                <a:ext cx="338328" cy="33832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Graphic 8">
                <a:extLst>
                  <a:ext uri="{FF2B5EF4-FFF2-40B4-BE49-F238E27FC236}">
                    <a16:creationId xmlns:a16="http://schemas.microsoft.com/office/drawing/2014/main" id="{ADE2F1F7-FCCA-78B6-299B-4BBBC5FE1887}"/>
                  </a:ext>
                </a:extLst>
              </p:cNvPr>
              <p:cNvSpPr/>
              <p:nvPr/>
            </p:nvSpPr>
            <p:spPr>
              <a:xfrm>
                <a:off x="779005" y="2376039"/>
                <a:ext cx="147587" cy="124283"/>
              </a:xfrm>
              <a:custGeom>
                <a:avLst/>
                <a:gdLst>
                  <a:gd name="connsiteX0" fmla="*/ 0 w 948656"/>
                  <a:gd name="connsiteY0" fmla="*/ 419407 h 798868"/>
                  <a:gd name="connsiteX1" fmla="*/ 379464 w 948656"/>
                  <a:gd name="connsiteY1" fmla="*/ 798868 h 798868"/>
                  <a:gd name="connsiteX2" fmla="*/ 948657 w 948656"/>
                  <a:gd name="connsiteY2" fmla="*/ 0 h 79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656" h="798868">
                    <a:moveTo>
                      <a:pt x="0" y="419407"/>
                    </a:moveTo>
                    <a:lnTo>
                      <a:pt x="379464" y="798868"/>
                    </a:lnTo>
                    <a:lnTo>
                      <a:pt x="948657" y="0"/>
                    </a:lnTo>
                  </a:path>
                </a:pathLst>
              </a:custGeom>
              <a:noFill/>
              <a:ln w="19050" cap="rnd">
                <a:solidFill>
                  <a:srgbClr val="3598A3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0417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3196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35DDB-76ED-F1E7-8E86-E7D193D3D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A09002F-4522-4586-865F-9E2D79EF6994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4F95136-79AF-9295-DE47-7764F6DFCEEA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511849C-BC92-FB6B-824A-443C61AB203D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C8E2182-C1A6-6DEB-A304-AB16FBE7A3C6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115EC8B-8A81-E893-8169-F10B2E382C2A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821B367E-5DB1-43D3-90A2-BD159834F3FE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F884CB0-1B37-A7DA-0155-BC2A2CAD254A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DC5B2492-C556-022C-CA80-20BC2D5F15FF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FA56CD5-3D66-BE8C-B4B9-F21543D6BAAA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C3BDEC3-D161-3A72-177B-A3276731D247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017B818B-0022-B535-34D2-6B3FEE3B0AA6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72A04F7-7819-1080-79CA-F46402951697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384101E7-A023-C273-4CA2-1976E21DF21F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7D61C3F-D93A-48C0-7A83-F1EB51F1CFC3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2EA2F465-BD1A-00B4-8AA8-A7527056FD13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3A559716-649F-E743-4E9F-7AA3F8CA6CDF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6BB6508A-1A6C-0E85-42A2-C94FE6B32B77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7D3E08CD-84F0-482B-64B6-85EF1089DCDE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0447728-9C6E-3539-B9E9-B6929D860F86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8AC03669-F121-195D-61B2-1B005A27BA76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1258783-DA58-0E90-0AB2-B7F49DEFBC28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27C489E9-F7EC-CBB5-B3BD-8471F4BB4510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22CE452-8E87-0742-0C9F-AC78C213AC3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5F668E-8A73-E652-A3C5-DCD46351D196}"/>
              </a:ext>
            </a:extLst>
          </p:cNvPr>
          <p:cNvSpPr txBox="1"/>
          <p:nvPr/>
        </p:nvSpPr>
        <p:spPr>
          <a:xfrm>
            <a:off x="10358164" y="4702536"/>
            <a:ext cx="1433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D7CC5A-1C75-25E4-98E3-1A7B7D79E0FB}"/>
              </a:ext>
            </a:extLst>
          </p:cNvPr>
          <p:cNvSpPr txBox="1"/>
          <p:nvPr/>
        </p:nvSpPr>
        <p:spPr>
          <a:xfrm>
            <a:off x="1091878" y="1086992"/>
            <a:ext cx="4186177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7D0A0A39-D838-6BA5-4B0A-AE285931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F8933FA-0C47-9EF0-7F22-F185849253EC}"/>
              </a:ext>
            </a:extLst>
          </p:cNvPr>
          <p:cNvSpPr/>
          <p:nvPr/>
        </p:nvSpPr>
        <p:spPr>
          <a:xfrm>
            <a:off x="4113406" y="1801368"/>
            <a:ext cx="3419856" cy="658368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EE17884-F561-68BA-0B2C-DC315DA2E199}"/>
              </a:ext>
            </a:extLst>
          </p:cNvPr>
          <p:cNvGrpSpPr/>
          <p:nvPr/>
        </p:nvGrpSpPr>
        <p:grpSpPr>
          <a:xfrm>
            <a:off x="4224292" y="1965960"/>
            <a:ext cx="338328" cy="338328"/>
            <a:chOff x="687637" y="2265052"/>
            <a:chExt cx="338328" cy="33832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1D73831-05C6-BD0E-E856-0749BCD12400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Graphic 8">
              <a:extLst>
                <a:ext uri="{FF2B5EF4-FFF2-40B4-BE49-F238E27FC236}">
                  <a16:creationId xmlns:a16="http://schemas.microsoft.com/office/drawing/2014/main" id="{FFC98FCD-EE7D-0CCE-73D1-0D39599F9FB2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A08F97B-F1F7-69B3-DBA6-1DA1B0DD3F5E}"/>
              </a:ext>
            </a:extLst>
          </p:cNvPr>
          <p:cNvSpPr/>
          <p:nvPr/>
        </p:nvSpPr>
        <p:spPr>
          <a:xfrm>
            <a:off x="548640" y="2459736"/>
            <a:ext cx="10552176" cy="3813048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CE4EA6C1-5594-E657-89BB-A5C6E93F1B28}"/>
              </a:ext>
            </a:extLst>
          </p:cNvPr>
          <p:cNvSpPr txBox="1">
            <a:spLocks/>
          </p:cNvSpPr>
          <p:nvPr/>
        </p:nvSpPr>
        <p:spPr>
          <a:xfrm>
            <a:off x="767270" y="2610426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Types bring different contributions to a team as well as having differing challenges. Be open to embracing what all types bring and be ready to offer appropriate support. 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E5FA9B3-E2F8-52F6-B2C6-E556A7C33383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46" name="Picture 45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AC3487E-0F89-64E7-5C4E-249B5A652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9182023-7629-2E4C-DF27-7EDD0910C299}"/>
                </a:ext>
              </a:extLst>
            </p:cNvPr>
            <p:cNvSpPr txBox="1"/>
            <p:nvPr/>
          </p:nvSpPr>
          <p:spPr>
            <a:xfrm>
              <a:off x="8412895" y="4705139"/>
              <a:ext cx="1433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Empathy in Team Dynamics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2775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3" grpId="0" animBg="1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CFF90-D9B6-0EA0-F422-65EFC2B94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8357992-63B9-8DE7-917A-34F4DAAAAFE4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C19A6B8-3FD1-95C5-34FD-40B11B0D2EBC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540AEFA4-29AE-CF0E-46DE-549A38878772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17C68CB-1D40-498E-8686-54255839F0CA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A4C27D3B-13C0-DB96-746A-D49FA0685F63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A6D15EFD-39C5-1B28-6845-DC8BD2E90C7B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641B9CB-2DD4-524A-5539-4B8074388DC9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D4618727-9A91-E2EF-E3A1-B697B024B078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7C91D95-4CED-482D-02E2-A7ADDF8035FB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2E4DD7D1-E3F9-1B35-9A3C-DD7B298477D5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3A1C13A7-CE63-64DC-6731-350DA6A839B2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588055F-269E-5E1B-E84C-B65E4BB16C7A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252FDC31-A787-8E82-1D8E-8A18E9C5DD89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3853D96-5F55-3AE2-FB7B-686488480144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25C9D00-7C81-015F-6F39-05CB6FC1E16A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C882E962-4B7D-14F5-BD0C-894E5737409F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2F4AEB38-20AD-AE0F-1D7C-E33CE5603EF9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F55E7FDB-EFE7-B6F4-B98F-936693C77015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DC7412D-B59E-CFBB-7C3B-A1FB66BE3647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9CD020CA-2B91-E372-C39A-930D89CECFD1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B259D9-FBAF-5965-51D5-35E3530E26CA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53E668FA-34CB-98C0-98D1-CA318E4CC43E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567219A-F3A3-BC1E-5880-D5B91EBC7BC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3F38D75-BECE-D5C7-9073-7ACD4AF92114}"/>
              </a:ext>
            </a:extLst>
          </p:cNvPr>
          <p:cNvSpPr txBox="1"/>
          <p:nvPr/>
        </p:nvSpPr>
        <p:spPr>
          <a:xfrm>
            <a:off x="10356976" y="4702536"/>
            <a:ext cx="1433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3C2877-CCC8-DF67-5072-2759263628CC}"/>
              </a:ext>
            </a:extLst>
          </p:cNvPr>
          <p:cNvSpPr txBox="1"/>
          <p:nvPr/>
        </p:nvSpPr>
        <p:spPr>
          <a:xfrm>
            <a:off x="1091878" y="1086992"/>
            <a:ext cx="412830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EEAD1A49-137D-A77E-6C28-21553CA7A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E261BD6-16F7-DC75-9EA5-926D058EB7F6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1257A2-A4F6-2A40-0A11-46772C28FDDF}"/>
              </a:ext>
            </a:extLst>
          </p:cNvPr>
          <p:cNvGrpSpPr/>
          <p:nvPr/>
        </p:nvGrpSpPr>
        <p:grpSpPr>
          <a:xfrm>
            <a:off x="7798004" y="1039057"/>
            <a:ext cx="338328" cy="338328"/>
            <a:chOff x="687637" y="2265052"/>
            <a:chExt cx="338328" cy="33832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0989E32-213B-8F3C-26B2-2E267F886138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833B4081-57A4-B829-E963-09794832893B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E1BE40-DBA9-A0A0-52D7-01FD6BB98E99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DCD4E5E-8F65-4A70-D5B3-84B53FF90E61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E610E523-B201-92BE-A4B5-722008CC6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3E6EC3D-7E4D-02CB-7984-C85500EC3E23}"/>
                </a:ext>
              </a:extLst>
            </p:cNvPr>
            <p:cNvSpPr txBox="1"/>
            <p:nvPr/>
          </p:nvSpPr>
          <p:spPr>
            <a:xfrm>
              <a:off x="8418531" y="4705139"/>
              <a:ext cx="1433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Empathy in Team Dynamics</a:t>
              </a:r>
            </a:p>
          </p:txBody>
        </p:sp>
      </p:grp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611B0DD2-5719-17C5-DCF7-147C7F3F7C65}"/>
              </a:ext>
            </a:extLst>
          </p:cNvPr>
          <p:cNvSpPr txBox="1">
            <a:spLocks/>
          </p:cNvSpPr>
          <p:nvPr/>
        </p:nvSpPr>
        <p:spPr>
          <a:xfrm>
            <a:off x="602195" y="1739844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Extraversion: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create a welcoming environment through open dialogue, helping team members feel seen and included.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encourage frequent check-ins and show support through active engagement and encouragement.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 pausing to better understand quieter team members’ unique experiences before offering solutions or advice.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Take steps to ensure everyone’s voice is heard, not just those who respond more quickly or loudly.</a:t>
            </a:r>
          </a:p>
          <a:p>
            <a:pPr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Introversion: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form meaningful one-on-one connections that help you understand team members’ unique challenges.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offer thoughtful, measured support that respects others’ boundaries and personal space.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Look for opportunities to express empathy more visibly so your support contributes more widely to the team.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proactive in acknowledging and validating diverse experiences, even if others haven’t explicitly shared them.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 sz="140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896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CAF19-2AF1-3318-3DFD-3F194B1C7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2A4E644-93C2-CBB8-65A1-5439B6E8C752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02E7985-7AF3-5814-A275-67847B77ACE0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595BA25-90F0-2E9F-3699-A27D8D65B1A8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5E6EF0F-95A8-5C38-BBFB-44BF86AC5A98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8E91BA35-FD4A-7B13-3B6A-7AE626DD96FB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18E5E767-0B94-6116-8C74-8DBDB6D377BC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A08865E-927A-BB10-75B5-E38C19CA761D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5711F46-6CB4-C7D1-263A-15AD0E411D8A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E85140D-036E-1046-5FE7-1CF24343E2E4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CC11718-5AB1-D624-CF3C-0315FDF7A608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C3556AC6-E630-2120-D7CE-B885C7BFC2EF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1937AA4-ADD5-BA37-81EA-DB424A47996F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9B99D194-25A0-7123-6516-6A97DBFF8EF5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250B627-BD8C-1923-A0B5-9530F265F59F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A686F008-C05F-5A49-66BB-B217C63F8F73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5A15E6D7-844C-158B-2535-0FD04F669D31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2EFA7327-25D7-4F3C-1AB1-95902A4CC4BA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B2F0391-5DCE-6817-9D4C-B8C250D53B2F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5C90C1D-7034-5058-A088-12C687D96211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98FBFE31-9563-0286-7BD3-879628DA40BB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CA736BA-290B-1E0B-5719-B2C3BE359922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D85383C2-4317-1929-E6D2-CDA2A07FBBE8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2998136-3FB8-E169-814E-168434DCEB6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B5E9FB-FA9D-ECCC-B7B9-2C31CE575B0B}"/>
              </a:ext>
            </a:extLst>
          </p:cNvPr>
          <p:cNvSpPr txBox="1"/>
          <p:nvPr/>
        </p:nvSpPr>
        <p:spPr>
          <a:xfrm>
            <a:off x="10356976" y="4702536"/>
            <a:ext cx="1433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0F0BB3-0E24-7167-6696-4E60FB4FCAA2}"/>
              </a:ext>
            </a:extLst>
          </p:cNvPr>
          <p:cNvSpPr txBox="1"/>
          <p:nvPr/>
        </p:nvSpPr>
        <p:spPr>
          <a:xfrm>
            <a:off x="1091878" y="1086992"/>
            <a:ext cx="412830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Empathy in Team Dynamics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6DE4DF96-BE45-63F6-6666-3D74B6712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82CF217-4143-8060-65B2-3431CC0827A1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 (cont.)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9C0F49-53A3-91F1-E2F3-2FA6CBFE71BD}"/>
              </a:ext>
            </a:extLst>
          </p:cNvPr>
          <p:cNvGrpSpPr/>
          <p:nvPr/>
        </p:nvGrpSpPr>
        <p:grpSpPr>
          <a:xfrm>
            <a:off x="7798004" y="1039057"/>
            <a:ext cx="338328" cy="338328"/>
            <a:chOff x="687637" y="2265052"/>
            <a:chExt cx="338328" cy="33832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500149D-3A6B-A869-F32E-1812EC24FE8F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EBE0EAFF-9807-7867-EC7B-9C875EFE01EC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99D15A2-836D-8E07-2FDC-6EBD80534ECC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3C31359-E268-5713-BB9C-FACA2D84A945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65ECA6D0-CF61-1D63-0432-415CABCE8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9E5AEDC-DFF5-F300-074A-7073531CBFAF}"/>
                </a:ext>
              </a:extLst>
            </p:cNvPr>
            <p:cNvSpPr txBox="1"/>
            <p:nvPr/>
          </p:nvSpPr>
          <p:spPr>
            <a:xfrm>
              <a:off x="8418531" y="4705139"/>
              <a:ext cx="1433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Empathy in Team Dynamics</a:t>
              </a:r>
            </a:p>
          </p:txBody>
        </p:sp>
      </p:grp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139B408C-901B-C008-3A8D-45C76AF896FA}"/>
              </a:ext>
            </a:extLst>
          </p:cNvPr>
          <p:cNvSpPr txBox="1">
            <a:spLocks/>
          </p:cNvSpPr>
          <p:nvPr/>
        </p:nvSpPr>
        <p:spPr>
          <a:xfrm>
            <a:off x="602195" y="1739844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Thinking: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promote fairness and equity by treating all team members consistently and holding high standards for respect.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support others by offering logical problem-solving and practical guidance during challenges.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Take time to understand the individual uniqueness of team members’ experiences.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fairness with flexibility when others need support tailored to their individual needs.</a:t>
            </a:r>
          </a:p>
          <a:p>
            <a:pPr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Feeling: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tune into team members’ individual needs and respond with compassion and genuine care.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build a culture that recognizes individual experiences and offer tailored support that honors each person’s perspective.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Make sure support is balanced with accountability to avoid over accommodating individuals at the expense of team goals.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3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aware of your own personal resources to ensure you can sustain empathy across the whole team.</a:t>
            </a:r>
            <a:endParaRPr lang="en-US" sz="140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232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2A391-7456-5233-71FE-72523825E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222FCA-A141-4508-B5B9-8FFD7DB38574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2E9F942-8115-4E4F-7495-D8719A95AC1E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8FAAD50-0C5B-5EC0-BF61-3E646C263471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892F138-606A-884B-57BF-443D000FF0DB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A466C66F-9BB1-07A9-99B8-EB9149948A94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BBAF0F41-0E63-34D9-F7C8-864126A2FEC2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BE02071-F956-362A-44ED-3CCE8BF81EB1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hlinkClick r:id="rId4" action="ppaction://hlinksldjump"/>
              <a:extLst>
                <a:ext uri="{FF2B5EF4-FFF2-40B4-BE49-F238E27FC236}">
                  <a16:creationId xmlns:a16="http://schemas.microsoft.com/office/drawing/2014/main" id="{7C2B093C-19F3-35EA-7EA7-30EC36FB4374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5F7AA7C-7725-B7E4-2E3C-E8ADB34A7345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DB7043A5-74CE-10B1-EA7A-3CB5A3F162EA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E0A5FA67-AACC-DA17-7A81-3A86D3B0B7CC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5A698A1-9CD9-118C-BBE5-2DD866E6E498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4565449-103D-3B98-B6A8-54CA09536266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DA37CAF-ECE9-955A-9ADC-8835795E5E2F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6BA8F41-0D84-AD01-DF0D-0FB3FD79664F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9F87AA68-0419-D4D4-63E0-514715391102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87617B66-C0D1-AAE6-C1E6-F0A368FD5FD2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F891CD66-519B-63EC-F0AF-41B88AA83DA3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FC76ED8-D7A9-A536-0022-6495AE0A2643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23F98924-A088-AEC0-18D8-21CAAD2F894E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8876C70-0285-A642-60BD-653CEC807106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A8C6DA7A-D12B-29EE-6D75-D86E2906FA34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32B4D94-2D10-8FBA-60A9-FE1A8A744FA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26E175-D3DE-DFC8-A114-9E42E6455979}"/>
              </a:ext>
            </a:extLst>
          </p:cNvPr>
          <p:cNvSpPr txBox="1"/>
          <p:nvPr/>
        </p:nvSpPr>
        <p:spPr>
          <a:xfrm>
            <a:off x="10398930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94C193-E402-4EA0-E22B-75F0D84F2076}"/>
              </a:ext>
            </a:extLst>
          </p:cNvPr>
          <p:cNvSpPr txBox="1"/>
          <p:nvPr/>
        </p:nvSpPr>
        <p:spPr>
          <a:xfrm>
            <a:off x="1091878" y="1086992"/>
            <a:ext cx="341882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EFBF0AEB-9D19-49A2-C6EE-575CCE630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7028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176BA-FEBE-4686-A03B-00BE23F53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B9BF120-D491-4385-C6BC-C2238EE21AB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63C5BD-2A60-0CF0-C049-02F1F586C0DE}"/>
              </a:ext>
            </a:extLst>
          </p:cNvPr>
          <p:cNvSpPr txBox="1"/>
          <p:nvPr/>
        </p:nvSpPr>
        <p:spPr>
          <a:xfrm>
            <a:off x="10383418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5A50688-B2C2-73C9-131A-029937822108}"/>
              </a:ext>
            </a:extLst>
          </p:cNvPr>
          <p:cNvSpPr txBox="1"/>
          <p:nvPr/>
        </p:nvSpPr>
        <p:spPr>
          <a:xfrm>
            <a:off x="1091878" y="1086992"/>
            <a:ext cx="3419475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28D464F6-C0B3-4D1D-D3F7-A9BB516A1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97584D8-7751-4717-FEDB-8003E8D5029A}"/>
              </a:ext>
            </a:extLst>
          </p:cNvPr>
          <p:cNvGrpSpPr/>
          <p:nvPr/>
        </p:nvGrpSpPr>
        <p:grpSpPr>
          <a:xfrm>
            <a:off x="518667" y="2408947"/>
            <a:ext cx="10552176" cy="3813048"/>
            <a:chOff x="548640" y="2459736"/>
            <a:chExt cx="10552176" cy="381304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8FD27E3-A54F-2402-FF4B-3003F60264F2}"/>
                </a:ext>
              </a:extLst>
            </p:cNvPr>
            <p:cNvSpPr/>
            <p:nvPr/>
          </p:nvSpPr>
          <p:spPr>
            <a:xfrm>
              <a:off x="548640" y="2459736"/>
              <a:ext cx="10552176" cy="3813048"/>
            </a:xfrm>
            <a:prstGeom prst="roundRect">
              <a:avLst>
                <a:gd name="adj" fmla="val 3188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Content Placeholder 1">
              <a:extLst>
                <a:ext uri="{FF2B5EF4-FFF2-40B4-BE49-F238E27FC236}">
                  <a16:creationId xmlns:a16="http://schemas.microsoft.com/office/drawing/2014/main" id="{46231044-AB55-03D6-2D9E-53E554E3AEC3}"/>
                </a:ext>
              </a:extLst>
            </p:cNvPr>
            <p:cNvSpPr txBox="1">
              <a:spLocks/>
            </p:cNvSpPr>
            <p:nvPr/>
          </p:nvSpPr>
          <p:spPr>
            <a:xfrm>
              <a:off x="827252" y="2615490"/>
              <a:ext cx="8156492" cy="2392761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857255" rtl="0" eaLnBrk="1" latinLnBrk="0" hangingPunct="1">
                <a:lnSpc>
                  <a:spcPct val="100000"/>
                </a:lnSpc>
                <a:spcBef>
                  <a:spcPts val="938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28629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5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85885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14513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57455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86084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14711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43339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GB" b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What Excellence Looks Like:</a:t>
              </a:r>
            </a:p>
            <a:p>
              <a:pPr marL="182880" indent="-182880"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endPara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182880" indent="-18288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Delivers high-quality results consistently and on time </a:t>
              </a:r>
            </a:p>
            <a:p>
              <a:pPr marL="182880" indent="-18288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Anticipates and offers support to teammates to ensure collective success</a:t>
              </a:r>
            </a:p>
          </p:txBody>
        </p:sp>
      </p:grpSp>
      <p:pic>
        <p:nvPicPr>
          <p:cNvPr id="21" name="Picture 2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9A7E485-D76A-31F2-D4B7-07BF63F0A64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E88C967-1A4C-58BC-3B8A-310083202C83}"/>
              </a:ext>
            </a:extLst>
          </p:cNvPr>
          <p:cNvSpPr txBox="1"/>
          <p:nvPr/>
        </p:nvSpPr>
        <p:spPr>
          <a:xfrm>
            <a:off x="10379541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68B22B3-B9B2-397C-D01F-507951B867B8}"/>
              </a:ext>
            </a:extLst>
          </p:cNvPr>
          <p:cNvGrpSpPr/>
          <p:nvPr/>
        </p:nvGrpSpPr>
        <p:grpSpPr>
          <a:xfrm>
            <a:off x="545520" y="1850501"/>
            <a:ext cx="3418829" cy="649224"/>
            <a:chOff x="545520" y="1850501"/>
            <a:chExt cx="3418829" cy="64922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3E5FC43-483E-B77D-05DF-E2BF55629267}"/>
                </a:ext>
              </a:extLst>
            </p:cNvPr>
            <p:cNvSpPr/>
            <p:nvPr/>
          </p:nvSpPr>
          <p:spPr>
            <a:xfrm>
              <a:off x="545520" y="1850501"/>
              <a:ext cx="3418829" cy="649224"/>
            </a:xfrm>
            <a:prstGeom prst="roundRect">
              <a:avLst>
                <a:gd name="adj" fmla="val 10984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7F3A550-7576-A30C-34A3-D10C01ACD7AD}"/>
                </a:ext>
              </a:extLst>
            </p:cNvPr>
            <p:cNvGrpSpPr/>
            <p:nvPr/>
          </p:nvGrpSpPr>
          <p:grpSpPr>
            <a:xfrm>
              <a:off x="659769" y="1973260"/>
              <a:ext cx="338328" cy="338328"/>
              <a:chOff x="687637" y="2265052"/>
              <a:chExt cx="338328" cy="338328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47BE149A-7A2A-5E8F-7256-99A6C7A2D2D1}"/>
                  </a:ext>
                </a:extLst>
              </p:cNvPr>
              <p:cNvSpPr/>
              <p:nvPr/>
            </p:nvSpPr>
            <p:spPr>
              <a:xfrm>
                <a:off x="687637" y="2265052"/>
                <a:ext cx="338328" cy="33832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Graphic 8">
                <a:extLst>
                  <a:ext uri="{FF2B5EF4-FFF2-40B4-BE49-F238E27FC236}">
                    <a16:creationId xmlns:a16="http://schemas.microsoft.com/office/drawing/2014/main" id="{B8D1E8BA-EEA1-7FCB-95D0-BF649129CBB3}"/>
                  </a:ext>
                </a:extLst>
              </p:cNvPr>
              <p:cNvSpPr/>
              <p:nvPr/>
            </p:nvSpPr>
            <p:spPr>
              <a:xfrm>
                <a:off x="779005" y="2376039"/>
                <a:ext cx="147587" cy="124283"/>
              </a:xfrm>
              <a:custGeom>
                <a:avLst/>
                <a:gdLst>
                  <a:gd name="connsiteX0" fmla="*/ 0 w 948656"/>
                  <a:gd name="connsiteY0" fmla="*/ 419407 h 798868"/>
                  <a:gd name="connsiteX1" fmla="*/ 379464 w 948656"/>
                  <a:gd name="connsiteY1" fmla="*/ 798868 h 798868"/>
                  <a:gd name="connsiteX2" fmla="*/ 948657 w 948656"/>
                  <a:gd name="connsiteY2" fmla="*/ 0 h 79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656" h="798868">
                    <a:moveTo>
                      <a:pt x="0" y="419407"/>
                    </a:moveTo>
                    <a:lnTo>
                      <a:pt x="379464" y="798868"/>
                    </a:lnTo>
                    <a:lnTo>
                      <a:pt x="948657" y="0"/>
                    </a:lnTo>
                  </a:path>
                </a:pathLst>
              </a:custGeom>
              <a:noFill/>
              <a:ln w="19050" cap="rnd">
                <a:solidFill>
                  <a:srgbClr val="3598A3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0417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5243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FAB407-E61D-C786-553A-37447915D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290C767-4548-A107-C897-CB2D0F52CAF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7DCA4AE-5AE7-D6D0-39D2-A0FBC0D95341}"/>
              </a:ext>
            </a:extLst>
          </p:cNvPr>
          <p:cNvSpPr txBox="1"/>
          <p:nvPr/>
        </p:nvSpPr>
        <p:spPr>
          <a:xfrm>
            <a:off x="10398930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063FCC-E381-5D28-CD5C-AD1A7BE2E81C}"/>
              </a:ext>
            </a:extLst>
          </p:cNvPr>
          <p:cNvSpPr txBox="1"/>
          <p:nvPr/>
        </p:nvSpPr>
        <p:spPr>
          <a:xfrm>
            <a:off x="1091879" y="1086992"/>
            <a:ext cx="337136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0CA35383-2EE5-786E-85A8-F3873E41E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8923B07-C637-87AD-D2C3-34529407E45F}"/>
              </a:ext>
            </a:extLst>
          </p:cNvPr>
          <p:cNvSpPr/>
          <p:nvPr/>
        </p:nvSpPr>
        <p:spPr>
          <a:xfrm>
            <a:off x="4113406" y="1801368"/>
            <a:ext cx="3419856" cy="658368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349A1D8-488C-6857-B368-4144D5F3BAE6}"/>
              </a:ext>
            </a:extLst>
          </p:cNvPr>
          <p:cNvGrpSpPr/>
          <p:nvPr/>
        </p:nvGrpSpPr>
        <p:grpSpPr>
          <a:xfrm>
            <a:off x="4224292" y="1965960"/>
            <a:ext cx="338328" cy="338328"/>
            <a:chOff x="687637" y="2265052"/>
            <a:chExt cx="338328" cy="33832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84FE7D0-C8E4-9B82-A739-49C5DFFFDEC5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Graphic 8">
              <a:extLst>
                <a:ext uri="{FF2B5EF4-FFF2-40B4-BE49-F238E27FC236}">
                  <a16:creationId xmlns:a16="http://schemas.microsoft.com/office/drawing/2014/main" id="{19A2875C-D457-086A-45FB-466A8BDAC507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83D51D0-8D12-A0FA-9996-F52F20E9AAFD}"/>
              </a:ext>
            </a:extLst>
          </p:cNvPr>
          <p:cNvGrpSpPr/>
          <p:nvPr/>
        </p:nvGrpSpPr>
        <p:grpSpPr>
          <a:xfrm>
            <a:off x="461990" y="2415275"/>
            <a:ext cx="10552176" cy="3813048"/>
            <a:chOff x="548640" y="2459736"/>
            <a:chExt cx="10552176" cy="3813048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8E1CECEF-486E-3970-7DCB-B9557D47A92B}"/>
                </a:ext>
              </a:extLst>
            </p:cNvPr>
            <p:cNvSpPr/>
            <p:nvPr/>
          </p:nvSpPr>
          <p:spPr>
            <a:xfrm>
              <a:off x="548640" y="2459736"/>
              <a:ext cx="10552176" cy="3813048"/>
            </a:xfrm>
            <a:prstGeom prst="roundRect">
              <a:avLst>
                <a:gd name="adj" fmla="val 3188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4" name="Content Placeholder 1">
              <a:extLst>
                <a:ext uri="{FF2B5EF4-FFF2-40B4-BE49-F238E27FC236}">
                  <a16:creationId xmlns:a16="http://schemas.microsoft.com/office/drawing/2014/main" id="{B4EF8D38-B246-646E-1EE2-F7E95F964C0E}"/>
                </a:ext>
              </a:extLst>
            </p:cNvPr>
            <p:cNvSpPr txBox="1">
              <a:spLocks/>
            </p:cNvSpPr>
            <p:nvPr/>
          </p:nvSpPr>
          <p:spPr>
            <a:xfrm>
              <a:off x="768096" y="2542032"/>
              <a:ext cx="9198864" cy="2392761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857255" rtl="0" eaLnBrk="1" latinLnBrk="0" hangingPunct="1">
                <a:lnSpc>
                  <a:spcPct val="100000"/>
                </a:lnSpc>
                <a:spcBef>
                  <a:spcPts val="938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28629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5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85885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14513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57455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86084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14711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43339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82880" indent="-18288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All types can be motivated to deliver to a high standard. However, what motivates them and what support they may need will differ.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8E3D3B1-2FEA-32D2-F3AC-7112B70C064D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46" name="Picture 45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C055539C-87B9-6531-4A93-78FA2E5A3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CD0C013-067E-EAB4-412F-D4A64FB09A61}"/>
                </a:ext>
              </a:extLst>
            </p:cNvPr>
            <p:cNvSpPr txBox="1"/>
            <p:nvPr/>
          </p:nvSpPr>
          <p:spPr>
            <a:xfrm>
              <a:off x="8431184" y="4828251"/>
              <a:ext cx="1433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Execution Excellence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3163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92F3A-F985-FB72-0C2D-CE6D27EEB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477C95B-C393-6293-9004-6656FE6086F8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2AE5A1B-5C53-33DA-AB80-99E7F6344A62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C61712A-1213-A159-BB3E-651E794F3A38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AD6462E-2926-4BB3-D7B3-4D0B3C031D6F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1AC80E52-09BC-C28D-B21C-92ABFCC1D980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5550FB53-0C8C-1050-6643-C8C535F74ED1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E44B5A6-090E-358E-F695-703041BA27CB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D5D48753-9D5C-DB7A-E9DA-941ADEDE631D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6C99801-9FB6-1E4F-BA66-8BC4384F6AF2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2C34213-E1DA-F867-1804-A2C73BB8A9B7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99351926-912F-6E15-0F2E-BD1BEACB98DC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06C189C-CA48-CBE1-5771-3CDF21793BEF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BA2E4711-1368-40A7-C1BD-914B010EE06C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52726C2-388B-56C8-E83A-D0035D006476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E7883B44-4434-A2C7-F2EE-73E29D0DEC05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42DB2B49-B9DF-416B-27FD-26C054D87D65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3D2F2CD2-9FAD-8162-89AE-D438BED4A66B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9660E47D-1BE4-5818-D486-CC9E0A67525A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69A9852-5C2D-3891-B6A4-4247C56AC70D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BE49DA45-2A23-536D-E5C5-C57EE9462C54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93F4E05-D0D3-83B6-9D47-2E11BBC4D838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B47DDF08-A209-9CB2-7E36-D72CD47C1ED7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C1149D1-54F1-7400-034B-F58195DA508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1C4062-FC28-98A0-A0A9-79F817468A0F}"/>
              </a:ext>
            </a:extLst>
          </p:cNvPr>
          <p:cNvSpPr txBox="1"/>
          <p:nvPr/>
        </p:nvSpPr>
        <p:spPr>
          <a:xfrm>
            <a:off x="10389235" y="4828250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1FE1D6-F9E4-6E6A-AF0D-0BEEB0EF37C7}"/>
              </a:ext>
            </a:extLst>
          </p:cNvPr>
          <p:cNvSpPr txBox="1"/>
          <p:nvPr/>
        </p:nvSpPr>
        <p:spPr>
          <a:xfrm>
            <a:off x="1091878" y="1086992"/>
            <a:ext cx="341882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C58CAB4C-C28F-FC2D-0B01-69E68DEED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0B32FB1-1D83-261F-AFEB-E426E8F349E5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578A970-2F74-428D-1CEF-15A0DFB27BDA}"/>
              </a:ext>
            </a:extLst>
          </p:cNvPr>
          <p:cNvGrpSpPr/>
          <p:nvPr/>
        </p:nvGrpSpPr>
        <p:grpSpPr>
          <a:xfrm>
            <a:off x="7798004" y="1039057"/>
            <a:ext cx="338328" cy="338328"/>
            <a:chOff x="687637" y="2265052"/>
            <a:chExt cx="338328" cy="33832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396F4B7-2C1C-DFD7-E661-06BB480ACFEC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EB3691D3-E94D-C4A6-C11D-9124A4B5986F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C139FC4-448A-AE4D-C0C9-A8F33E5EB3F1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A12B454-9DB9-AA4D-27E6-4C749721B502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2F4F841A-56DD-D354-C28E-C8F62E83A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632CB7-F3E5-2FC2-484A-FB42210D2787}"/>
                </a:ext>
              </a:extLst>
            </p:cNvPr>
            <p:cNvSpPr txBox="1"/>
            <p:nvPr/>
          </p:nvSpPr>
          <p:spPr>
            <a:xfrm>
              <a:off x="8431185" y="4828250"/>
              <a:ext cx="14334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Execution Excellence</a:t>
              </a:r>
            </a:p>
          </p:txBody>
        </p:sp>
      </p:grp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8E87E8E7-9E4F-8A93-FB28-E3FDCDBDBA09}"/>
              </a:ext>
            </a:extLst>
          </p:cNvPr>
          <p:cNvSpPr txBox="1">
            <a:spLocks/>
          </p:cNvSpPr>
          <p:nvPr/>
        </p:nvSpPr>
        <p:spPr>
          <a:xfrm>
            <a:off x="710482" y="1755979"/>
            <a:ext cx="9659365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Thinking: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stay focused on what needs to be done, delivering dependable results grounded in clear logic and analysis.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contribute by finding efficient ways to accomplish goals and helping the team stay task oriented.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mindful of team members’ individual and interpersonal needs as part of overall team success, not just task outcomes.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Look for opportunities to offer help or share the workload, not just give advice or feedback.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Feeling: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contribute reliable results because of your sense of commitment to the team’s shared goals.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anticipate team needs by staying attuned to where others may need encouragement or extra help.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empathy with assertiveness to ensure your own tasks and responsibilities are not compromised by helping others.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Maintain objectivity when offering support to ensure fairness and effectiveness across the team.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 sz="140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522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D1A9F-944E-BE94-8FC4-1F8ED6FDA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9A44855-2D09-E8B7-E857-F8D779014634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274866A-F887-A500-59E6-05F0B8FC6738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234B8DB-900A-33F0-3A95-F4274DB2E908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5161FA2-D7E3-0F70-3BB7-734953468FBC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C26F554-495C-8F59-A8F0-96E4DCDEA999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A7EFE1F2-43C2-5CBF-2927-241D0D853156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1BC143A-86A2-F029-D574-3B6B5FFDB4F2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BF38EFF-CA2A-61E9-C5A4-BB35A6BC2CBA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81261E3-854B-A11E-EF93-085841672854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72F05E7-6FF6-EFF1-BB22-B556880D8DC2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5BCADD3E-BB65-A097-1543-0EA8AF4184DB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1A35EA-3719-3F53-09A6-B836F9566611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BA392F8C-1FB8-4C9E-197A-A2C84C821EC1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44B2363-4697-8DE2-3A23-1E5AE5B67A34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0E4F0865-231F-E71A-973A-DD0AFE45B318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2D475D16-CFB6-85D6-29AA-D884DCE7459C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E8000EB6-59E0-1DBF-5F83-5E3493E65259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FD144766-2A36-BF67-AA80-EDC30A459D40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FDC5CB3-F33E-6CBC-5AB6-645168189DA7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60D0B61E-26E3-7840-149D-05BCA09C8BEF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40952FA-F1DC-B329-D9C2-968FF2D2698C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523BE743-DFEA-0B57-AE91-7E4FABD19D6A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001F30C-7637-99ED-0D7E-09D8DE42137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28F2CC7-D75E-DF62-E48C-A11C4B9AA497}"/>
              </a:ext>
            </a:extLst>
          </p:cNvPr>
          <p:cNvSpPr txBox="1"/>
          <p:nvPr/>
        </p:nvSpPr>
        <p:spPr>
          <a:xfrm>
            <a:off x="10389235" y="4828250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730E8C2-C844-050B-176D-CE645D55F7D0}"/>
              </a:ext>
            </a:extLst>
          </p:cNvPr>
          <p:cNvSpPr txBox="1"/>
          <p:nvPr/>
        </p:nvSpPr>
        <p:spPr>
          <a:xfrm>
            <a:off x="1091878" y="1086992"/>
            <a:ext cx="341882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Execution Excellence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21698A35-CE83-6405-B981-B9A07339D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C378D4-80CE-A871-B813-15D3E4A54390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 (cont.)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9DA7970-5C9F-F44C-CC0B-F5ACDE2FBB9B}"/>
              </a:ext>
            </a:extLst>
          </p:cNvPr>
          <p:cNvGrpSpPr/>
          <p:nvPr/>
        </p:nvGrpSpPr>
        <p:grpSpPr>
          <a:xfrm>
            <a:off x="7798004" y="1039057"/>
            <a:ext cx="338328" cy="338328"/>
            <a:chOff x="687637" y="2265052"/>
            <a:chExt cx="338328" cy="33832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0ACCDCB-6258-081F-5AD4-190447F39C07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7D3AF08C-A170-22E3-6064-1BCD9FC1A059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DAE30BD-1BF2-A816-14A2-CA41B3DB7ADB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931C270-6459-C798-A8E2-903FE20CC21F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C10C2006-5336-9464-333B-EE720CA34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052B709-DC2D-9F1E-34E5-E9BEE77DAB7B}"/>
                </a:ext>
              </a:extLst>
            </p:cNvPr>
            <p:cNvSpPr txBox="1"/>
            <p:nvPr/>
          </p:nvSpPr>
          <p:spPr>
            <a:xfrm>
              <a:off x="8431185" y="4828250"/>
              <a:ext cx="14334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Execution Excellence</a:t>
              </a:r>
            </a:p>
          </p:txBody>
        </p:sp>
      </p:grp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A04A0959-56FB-7220-096F-9146A8924584}"/>
              </a:ext>
            </a:extLst>
          </p:cNvPr>
          <p:cNvSpPr txBox="1">
            <a:spLocks/>
          </p:cNvSpPr>
          <p:nvPr/>
        </p:nvSpPr>
        <p:spPr>
          <a:xfrm>
            <a:off x="710482" y="1755979"/>
            <a:ext cx="9659365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Judging: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meet deadlines consistently through careful planning, time management, and structured follow-through.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support team success by setting clear direction and supporting steps to meet agreed goals.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open to adjusting your plans when new information emerges, and goals shift to ensure effective outcomes in changing situations.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Trust that others may achieve excellent delivery through different, less structured methods.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Perceiving: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be responsive to changing demands, finding last-minute solutions that deliver what’s required.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offer help spontaneously, jumping in where needed to support momentum and team flow.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 on building consistency in your own work processes so others can depend on your timing and output.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Communicate clearly on project milestones to stay aligned with teammates who rely on predictability.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 sz="140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280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61EE1-4396-75CB-F62A-A7B4F6FC6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CE8F654-8C5A-468F-EE99-93DF97A8EB2E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B2A9527-9DED-C171-B6EE-8882D48BFC8F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5969FD17-9629-60E8-243F-07FE88F67E21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7999A33-8034-4A4F-F9FD-DDE7182FA9C2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C3BAA3B-B22A-01C6-DADB-6546869815E7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F82AB3F9-EB02-05EC-49F8-DF773760EE3A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5CBE62-1559-9BBF-69C9-09795D64030C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hlinkClick r:id="" action="ppaction://noaction"/>
              <a:extLst>
                <a:ext uri="{FF2B5EF4-FFF2-40B4-BE49-F238E27FC236}">
                  <a16:creationId xmlns:a16="http://schemas.microsoft.com/office/drawing/2014/main" id="{5AA341D5-A1E8-723B-75F1-C7938A84B92C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F76FDA9-BAF8-7407-3BAF-84828F2EC407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8B2BBAF-F93C-5A15-831F-421E6273CCA5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45C2FA8B-6B47-0A57-BE68-0CC4893613FF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1A9807A-0A2D-4637-25CB-7B14D64646A4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057BDA87-F0F1-D57E-A6B5-4D4B4CFD446F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9FC088C-5AF3-ADA3-09D1-3ADAF6FA993E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BDE9FB12-AD96-5916-C847-6BCAEC8670F2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9785E4B7-D11D-1210-7E14-45328CB5D0B9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3E07997-D283-E70C-0C55-60F8A7057958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9DABAA4-EDD9-B32F-29E0-6FF9CD983E72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668D55C-975D-94D8-0020-06D015A76E24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06DD034-C868-34BC-D467-4BDA5D93D982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78FF313-7F98-BD95-BAD2-5F001EF50A29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2C91E24C-1F8F-0AF2-7064-5A003C56F9D3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C1C7665-6E19-7012-80D3-7A9D3641D0A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EC72F76-1A05-5E76-BF3F-9BFE4B79C0F7}"/>
              </a:ext>
            </a:extLst>
          </p:cNvPr>
          <p:cNvSpPr txBox="1"/>
          <p:nvPr/>
        </p:nvSpPr>
        <p:spPr>
          <a:xfrm>
            <a:off x="10361252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EEBBE1-09E2-858C-94F9-61CEFC3465CC}"/>
              </a:ext>
            </a:extLst>
          </p:cNvPr>
          <p:cNvSpPr txBox="1"/>
          <p:nvPr/>
        </p:nvSpPr>
        <p:spPr>
          <a:xfrm>
            <a:off x="1091878" y="1086992"/>
            <a:ext cx="34707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8E89988D-F89C-2562-7EAB-3131C09CC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1277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5DA21-39FB-3F49-07C2-AC6DD839E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31FB6-BF35-DBA8-6704-754095D30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969" y="708197"/>
            <a:ext cx="10515600" cy="900113"/>
          </a:xfrm>
        </p:spPr>
        <p:txBody>
          <a:bodyPr/>
          <a:lstStyle/>
          <a:p>
            <a:r>
              <a:rPr lang="en-GB" sz="3600"/>
              <a:t>Type Preferences in Teamwork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31DA5AD-5425-793D-FE6E-4E79F09696EA}"/>
              </a:ext>
            </a:extLst>
          </p:cNvPr>
          <p:cNvSpPr/>
          <p:nvPr/>
        </p:nvSpPr>
        <p:spPr>
          <a:xfrm>
            <a:off x="11322957" y="6126515"/>
            <a:ext cx="545925" cy="512811"/>
          </a:xfrm>
          <a:prstGeom prst="ellipse">
            <a:avLst/>
          </a:prstGeom>
          <a:solidFill>
            <a:srgbClr val="369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ction Button: Go Forward or Next 3">
            <a:hlinkClick r:id="" action="ppaction://hlinkshowjump?jump=nextslide" highlightClick="1"/>
            <a:hlinkHover r:id="" action="ppaction://hlinkshowjump?jump=nextslide"/>
            <a:extLst>
              <a:ext uri="{FF2B5EF4-FFF2-40B4-BE49-F238E27FC236}">
                <a16:creationId xmlns:a16="http://schemas.microsoft.com/office/drawing/2014/main" id="{30ADAC81-5817-3E7F-34AF-6E0D915CDF7A}"/>
              </a:ext>
            </a:extLst>
          </p:cNvPr>
          <p:cNvSpPr/>
          <p:nvPr/>
        </p:nvSpPr>
        <p:spPr>
          <a:xfrm>
            <a:off x="11429047" y="6246884"/>
            <a:ext cx="379450" cy="272074"/>
          </a:xfrm>
          <a:prstGeom prst="actionButtonForwardNex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923F2E-6914-9080-10AF-292C64475AF8}"/>
              </a:ext>
            </a:extLst>
          </p:cNvPr>
          <p:cNvSpPr txBox="1"/>
          <p:nvPr/>
        </p:nvSpPr>
        <p:spPr>
          <a:xfrm>
            <a:off x="4475746" y="1608310"/>
            <a:ext cx="6786825" cy="4356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Usually, not all the members of a team will have the same type preferences. </a:t>
            </a:r>
          </a:p>
          <a:p>
            <a:pPr marL="0" marR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There are advantages to this; research shows that </a:t>
            </a:r>
            <a:r>
              <a:rPr lang="en-US" sz="1800" b="1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teams with more diverse personalities perform better</a:t>
            </a: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 than less diverse teams, especially when circumstances are changing or ambiguous, and when new solutions are needed. </a:t>
            </a:r>
          </a:p>
          <a:p>
            <a:pPr marL="0" marR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However, more diverse teams often experience more conflict, especially between people with </a:t>
            </a:r>
            <a:r>
              <a:rPr lang="en-US" sz="1800" b="1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Judging or Perceiving</a:t>
            </a: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 preferences and </a:t>
            </a:r>
            <a:r>
              <a:rPr lang="en-US" sz="1800" b="1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Thinking or Feeling </a:t>
            </a: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preferences. </a:t>
            </a:r>
          </a:p>
          <a:p>
            <a:pPr marL="0" marR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When team members know their type preferences, they can </a:t>
            </a:r>
            <a:r>
              <a:rPr lang="en-US" sz="1800" b="1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adapt and flex their behavior</a:t>
            </a:r>
            <a:r>
              <a:rPr lang="en-US" sz="1800">
                <a:solidFill>
                  <a:srgbClr val="114853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Open Sans" panose="020B0606030504020204" pitchFamily="34" charset="0"/>
              </a:rPr>
              <a:t>, gaining the benefits of a diverse team without experiencing the disadvantages.</a:t>
            </a:r>
            <a:endParaRPr lang="en-US" sz="1200">
              <a:solidFill>
                <a:srgbClr val="595959"/>
              </a:solidFill>
              <a:effectLst/>
              <a:latin typeface="Open Sans" panose="020B0606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circle of hands in a circle&#10;&#10;AI-generated content may be incorrect.">
            <a:extLst>
              <a:ext uri="{FF2B5EF4-FFF2-40B4-BE49-F238E27FC236}">
                <a16:creationId xmlns:a16="http://schemas.microsoft.com/office/drawing/2014/main" id="{E84B967B-C938-EFAD-6C40-3D1769817C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69" y="2292214"/>
            <a:ext cx="2988768" cy="29887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33031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91983-36D1-EBBE-2E6B-A452A58AC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7991D8-E64A-1D77-5D18-FFC965C267F6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F87B6AC-4DA6-4D4E-F436-278672B7D402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B9B1EE9-4864-8934-7A28-A132A4812673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4AC248B-2B47-F91F-E203-3009DFAB965A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227244C8-154E-BD7C-0EA0-7D67D21F1814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FC73B3B4-436D-7C8A-CBCF-6A79BB66A79D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7515632-C8AB-6867-BE43-0FC94AEDE819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FA64243-3BCA-248B-4156-19188722F228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2B5D44D-CAB9-A5FD-4BB6-1202E4650C90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DE8AA257-4E53-3B68-B8D2-DBAF87B8F9FA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334E619E-8367-379B-7239-B96CC93766B2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23D98EC-48AA-624A-F27D-FF3CDEB2BE51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263D4E8A-566D-8D6F-9609-DD897763A13B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F5E3286-62F9-40D6-C005-FAB2CD8D9C27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E5C7C07B-A7AB-BD7A-97F0-E0BC1873F9BC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425AB302-56B3-4ED0-5F8F-4D7420775BE3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0F7C28F6-7DE6-D1F2-EA5B-8EFE41C333FD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EED72990-55F0-52F7-0EA9-F99C95178D17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BF9C6CE-1A15-EB8F-07ED-49134C5E449A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2C5B5AA2-4D2C-C81B-B0F5-318066F65F5F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07E5FD6-BB13-A3E3-1BC1-80AFAE5630CD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25C29734-9631-038A-D9BB-B2077A233212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68236C4-473E-8F19-AC9B-4189E0035B3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327559-4E57-9290-0707-EB9C044E5CA0}"/>
              </a:ext>
            </a:extLst>
          </p:cNvPr>
          <p:cNvSpPr txBox="1"/>
          <p:nvPr/>
        </p:nvSpPr>
        <p:spPr>
          <a:xfrm>
            <a:off x="10361252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65A560-B4EB-EE52-776A-958B40270F2A}"/>
              </a:ext>
            </a:extLst>
          </p:cNvPr>
          <p:cNvSpPr txBox="1"/>
          <p:nvPr/>
        </p:nvSpPr>
        <p:spPr>
          <a:xfrm>
            <a:off x="1091878" y="1086992"/>
            <a:ext cx="34707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21F2ED6A-C014-EBAE-6E32-B5B639DF2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E0A3F53-E7A8-8F79-E1A4-F56BC75F6FB8}"/>
              </a:ext>
            </a:extLst>
          </p:cNvPr>
          <p:cNvSpPr/>
          <p:nvPr/>
        </p:nvSpPr>
        <p:spPr>
          <a:xfrm>
            <a:off x="541466" y="2344519"/>
            <a:ext cx="10558656" cy="3918629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9CC4945-B8DB-DAA3-11D7-322DDF165F49}"/>
              </a:ext>
            </a:extLst>
          </p:cNvPr>
          <p:cNvSpPr txBox="1">
            <a:spLocks/>
          </p:cNvSpPr>
          <p:nvPr/>
        </p:nvSpPr>
        <p:spPr>
          <a:xfrm>
            <a:off x="827252" y="2615490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Excellence Looks Like:</a:t>
            </a:r>
          </a:p>
          <a:p>
            <a:pPr marL="182880" indent="-18288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Recognizes when to take initiative and drive progress</a:t>
            </a:r>
          </a:p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Willingly creates space for others to take on leadership</a:t>
            </a:r>
          </a:p>
        </p:txBody>
      </p:sp>
      <p:pic>
        <p:nvPicPr>
          <p:cNvPr id="21" name="Picture 2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4B9EBCE-3CF9-ADAA-6C24-A68346B328C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5BC4F34-6AAB-B749-FC12-D58A84CA453C}"/>
              </a:ext>
            </a:extLst>
          </p:cNvPr>
          <p:cNvSpPr txBox="1"/>
          <p:nvPr/>
        </p:nvSpPr>
        <p:spPr>
          <a:xfrm>
            <a:off x="10361252" y="4823728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88752B0-306B-4048-D3AC-CC39BCAE64E0}"/>
              </a:ext>
            </a:extLst>
          </p:cNvPr>
          <p:cNvGrpSpPr/>
          <p:nvPr/>
        </p:nvGrpSpPr>
        <p:grpSpPr>
          <a:xfrm>
            <a:off x="545520" y="1850501"/>
            <a:ext cx="3418829" cy="649224"/>
            <a:chOff x="545520" y="1850501"/>
            <a:chExt cx="3418829" cy="64922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C2CCFC5-0524-4745-AFA3-C6C12E40BB59}"/>
                </a:ext>
              </a:extLst>
            </p:cNvPr>
            <p:cNvSpPr/>
            <p:nvPr/>
          </p:nvSpPr>
          <p:spPr>
            <a:xfrm>
              <a:off x="545520" y="1850501"/>
              <a:ext cx="3418829" cy="649224"/>
            </a:xfrm>
            <a:prstGeom prst="roundRect">
              <a:avLst>
                <a:gd name="adj" fmla="val 10984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6A858D7-ED5B-AE17-D122-84704CCEF167}"/>
                </a:ext>
              </a:extLst>
            </p:cNvPr>
            <p:cNvGrpSpPr/>
            <p:nvPr/>
          </p:nvGrpSpPr>
          <p:grpSpPr>
            <a:xfrm>
              <a:off x="659769" y="1973260"/>
              <a:ext cx="338328" cy="338328"/>
              <a:chOff x="687637" y="2265052"/>
              <a:chExt cx="338328" cy="338328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C905C83-51C7-88D2-50D7-CEA8D7920E90}"/>
                  </a:ext>
                </a:extLst>
              </p:cNvPr>
              <p:cNvSpPr/>
              <p:nvPr/>
            </p:nvSpPr>
            <p:spPr>
              <a:xfrm>
                <a:off x="687637" y="2265052"/>
                <a:ext cx="338328" cy="33832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Graphic 8">
                <a:extLst>
                  <a:ext uri="{FF2B5EF4-FFF2-40B4-BE49-F238E27FC236}">
                    <a16:creationId xmlns:a16="http://schemas.microsoft.com/office/drawing/2014/main" id="{AEDBC7B4-6245-1AD6-EC85-CFED21565946}"/>
                  </a:ext>
                </a:extLst>
              </p:cNvPr>
              <p:cNvSpPr/>
              <p:nvPr/>
            </p:nvSpPr>
            <p:spPr>
              <a:xfrm>
                <a:off x="779005" y="2376039"/>
                <a:ext cx="147587" cy="124283"/>
              </a:xfrm>
              <a:custGeom>
                <a:avLst/>
                <a:gdLst>
                  <a:gd name="connsiteX0" fmla="*/ 0 w 948656"/>
                  <a:gd name="connsiteY0" fmla="*/ 419407 h 798868"/>
                  <a:gd name="connsiteX1" fmla="*/ 379464 w 948656"/>
                  <a:gd name="connsiteY1" fmla="*/ 798868 h 798868"/>
                  <a:gd name="connsiteX2" fmla="*/ 948657 w 948656"/>
                  <a:gd name="connsiteY2" fmla="*/ 0 h 79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656" h="798868">
                    <a:moveTo>
                      <a:pt x="0" y="419407"/>
                    </a:moveTo>
                    <a:lnTo>
                      <a:pt x="379464" y="798868"/>
                    </a:lnTo>
                    <a:lnTo>
                      <a:pt x="948657" y="0"/>
                    </a:lnTo>
                  </a:path>
                </a:pathLst>
              </a:custGeom>
              <a:noFill/>
              <a:ln w="19050" cap="rnd">
                <a:solidFill>
                  <a:srgbClr val="3598A3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0417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474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4E1D6-C413-3481-FEC7-B68918D60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704C6AD-9407-925E-57B3-74A30ADDC5EC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A621D7-29FC-3F7C-501D-BB7AEB2FCC39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5F2EA77-0B64-AD22-A8D5-576A0A03CBB4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AB6900-EF63-D839-BE72-2A4704242802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E66F371-216A-1569-31E3-8686702D8DF2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AF85FA5B-4CB7-BC41-F11A-1677F5A2CF7A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4DD8119-6B39-0B0D-B892-FF68FD0C2DDE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3313E0F-996D-DAEC-4252-C7B58E6AD4F0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7831D95-579C-B47E-D2D8-AEA5FB950A75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C9AB8B9-710D-AC0A-070D-E503A5AA0208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507A8CC9-3B5D-4FF6-1F2B-F46E81E50C98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77FBB8D-41AB-F9C3-8089-631B31D7BF8C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86A7E8C-8C0D-9F40-EB87-722C43B70DF2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FBF7051-70D7-7214-3CF7-DDDBABF283E3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974D09B-711B-571A-43DA-3FF640F6606B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7534A4C3-4C8F-C908-64CB-4C97A698A787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600028B7-8F2D-D7CF-B363-24A2AF353D1E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450CB8E0-907D-77C5-777B-DDE9ECDA531D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6217E7E-736E-1EFA-FB9E-7F44E982CCA9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D76F265E-C0F7-480F-2FB8-9FFC3D68F9B5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354806F-27D6-77B8-F13B-E226322B44C7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CA07A4F7-DE70-921F-2743-0A48629E312A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B4DE5C6-5D74-6335-2F2D-C989C3B6C9F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9BBD5C-A7FC-BB91-985B-ECB85AC58E44}"/>
              </a:ext>
            </a:extLst>
          </p:cNvPr>
          <p:cNvSpPr txBox="1"/>
          <p:nvPr/>
        </p:nvSpPr>
        <p:spPr>
          <a:xfrm>
            <a:off x="10361252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C8A23B9-3FF8-511A-8C1F-CF00C32922AA}"/>
              </a:ext>
            </a:extLst>
          </p:cNvPr>
          <p:cNvSpPr txBox="1"/>
          <p:nvPr/>
        </p:nvSpPr>
        <p:spPr>
          <a:xfrm>
            <a:off x="1091878" y="1086992"/>
            <a:ext cx="34707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83127B22-0BF2-E011-9A8D-F47F5767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F115B5D-812B-F00A-4C5B-0F037FED0B7A}"/>
              </a:ext>
            </a:extLst>
          </p:cNvPr>
          <p:cNvSpPr/>
          <p:nvPr/>
        </p:nvSpPr>
        <p:spPr>
          <a:xfrm>
            <a:off x="4113406" y="1546515"/>
            <a:ext cx="3493008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C647DA5-ABAC-8608-2588-42903F212916}"/>
              </a:ext>
            </a:extLst>
          </p:cNvPr>
          <p:cNvGrpSpPr/>
          <p:nvPr/>
        </p:nvGrpSpPr>
        <p:grpSpPr>
          <a:xfrm>
            <a:off x="4224292" y="1696140"/>
            <a:ext cx="338328" cy="338328"/>
            <a:chOff x="687637" y="2265052"/>
            <a:chExt cx="338328" cy="33832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550D16F-489D-F248-6C2E-38E00FB36971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Graphic 8">
              <a:extLst>
                <a:ext uri="{FF2B5EF4-FFF2-40B4-BE49-F238E27FC236}">
                  <a16:creationId xmlns:a16="http://schemas.microsoft.com/office/drawing/2014/main" id="{8400023A-BC88-A85E-8E0F-B44B951E3089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10D4D93B-BB6F-2A59-8F52-3F7E4977FAEA}"/>
              </a:ext>
            </a:extLst>
          </p:cNvPr>
          <p:cNvSpPr/>
          <p:nvPr/>
        </p:nvSpPr>
        <p:spPr>
          <a:xfrm>
            <a:off x="555434" y="2381639"/>
            <a:ext cx="10544688" cy="3871677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0F9F840C-B1BB-640C-4F26-D504F034F11B}"/>
              </a:ext>
            </a:extLst>
          </p:cNvPr>
          <p:cNvSpPr txBox="1">
            <a:spLocks/>
          </p:cNvSpPr>
          <p:nvPr/>
        </p:nvSpPr>
        <p:spPr>
          <a:xfrm>
            <a:off x="827252" y="2617040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Types take the lead in different ways and bring differing skills sets. Some may readily take charge; others may need space to bring their contribution.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86E0966-4A49-47B8-54FE-91F48E718D1E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46" name="Picture 45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F8248AD3-A259-8F8E-F468-8038D6D68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A60C3C4-BF90-73B9-5262-831634B90447}"/>
                </a:ext>
              </a:extLst>
            </p:cNvPr>
            <p:cNvSpPr txBox="1"/>
            <p:nvPr/>
          </p:nvSpPr>
          <p:spPr>
            <a:xfrm>
              <a:off x="8412895" y="4828250"/>
              <a:ext cx="1433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Leading and Following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1945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3" grpId="0" animBg="1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67D85-E1D2-C7B8-BF7D-707D51E3A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DEB48DE-A0CE-CC04-3D38-6E8B2141BCE1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1348DC-AE95-DB12-B8A5-6B51830705CF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7F70B1B-4975-0B91-E0C1-2426740F027D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0BD994-BCDD-AAFC-AF06-57AD4EC9C87B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DECF871-E5B8-6643-BF28-FE665425649B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70E5B900-333B-7492-E69B-D8E5745A43D3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DFB6B99-AFF8-148D-AEC3-A493ECB9FC7B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965119F-1E8A-8F45-406D-E64C24F99231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0E5AF14-B6BD-0AAC-1ACE-80A3D4B33F19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BD0F741-1032-35B8-22C9-09319983234A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F536E8F2-CAE1-3C6A-F4ED-722C8C0EE4C5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79D64A7-E773-98D4-9DD0-10CB3C071427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2BAF5C7-2467-A916-D4F9-38AE958FDD39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03F4521-2AEC-72D6-14FD-FF97393B9EDA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F0C81BB-8900-C8B6-1BDC-EF8467EFDD51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CF7D8097-0E45-0867-2607-CD71B08612B9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D60F36E5-92D0-10C8-6A0E-9A3FC16391D7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1E1EC0C2-50D7-374A-0BBC-2EA3D4D92F38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1739050-76E7-4B3E-89E1-20AE3CE18FAE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25C928C-0C69-3697-54E0-B001A565CB43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0BC32BC-A096-AD20-9740-BBA32DED5AFB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91FD5F23-596B-814B-8F1D-F05285F17BA5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E90B479-A2E5-975C-497A-2F53421AF04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BE19BC-D7E9-1DEF-F78A-A0223E6BAD90}"/>
              </a:ext>
            </a:extLst>
          </p:cNvPr>
          <p:cNvSpPr txBox="1"/>
          <p:nvPr/>
        </p:nvSpPr>
        <p:spPr>
          <a:xfrm>
            <a:off x="10361252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A5AFA-FA1C-1D63-11B6-B835FD20B089}"/>
              </a:ext>
            </a:extLst>
          </p:cNvPr>
          <p:cNvSpPr txBox="1"/>
          <p:nvPr/>
        </p:nvSpPr>
        <p:spPr>
          <a:xfrm>
            <a:off x="1091878" y="1086992"/>
            <a:ext cx="341882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708EB9EB-1924-8093-F86B-4A82CF97E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91B4FBC-C583-081F-BA16-029C94E07FBA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8E16371-D682-44CF-A5E4-B1064E01AE97}"/>
              </a:ext>
            </a:extLst>
          </p:cNvPr>
          <p:cNvGrpSpPr/>
          <p:nvPr/>
        </p:nvGrpSpPr>
        <p:grpSpPr>
          <a:xfrm>
            <a:off x="7798004" y="1039057"/>
            <a:ext cx="338328" cy="338328"/>
            <a:chOff x="687637" y="2265052"/>
            <a:chExt cx="338328" cy="33832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18840DB-0D40-7F0A-08EF-FE6D053E1748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A8B11094-2D62-31C9-FAF1-01DFDA410868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3C581AD-DEF2-E0D0-FA56-4D6C990A25E7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0ACC43C-A842-73F6-BF15-DB8CAFF12A5F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0D22ECC6-72D4-9240-4DFB-B093E5D67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64F2B17-74DD-3B51-FB59-AC75407F8935}"/>
                </a:ext>
              </a:extLst>
            </p:cNvPr>
            <p:cNvSpPr txBox="1"/>
            <p:nvPr/>
          </p:nvSpPr>
          <p:spPr>
            <a:xfrm>
              <a:off x="8412896" y="4825648"/>
              <a:ext cx="14334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Leading and Following</a:t>
              </a:r>
            </a:p>
          </p:txBody>
        </p:sp>
      </p:grp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A712EF05-9273-4AAD-CE34-E7F3D668D8A0}"/>
              </a:ext>
            </a:extLst>
          </p:cNvPr>
          <p:cNvSpPr txBox="1">
            <a:spLocks/>
          </p:cNvSpPr>
          <p:nvPr/>
        </p:nvSpPr>
        <p:spPr>
          <a:xfrm>
            <a:off x="585241" y="1656635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Extraversion: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take initiative and drive progress, energizing the team with your action-oriented approach.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create momentum by stepping up to lead, offering direction and rallying the team toward shared goals.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 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mindful of creating space for quieter team members to take the lead when the situation calls for it.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your drive to jump in with attentiveness to others’ needs, so their contributions are valued and respected.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Introversion: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recognize when to step back, allowing others to take the spotlight while contributing thoughtfully in quieter ways.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support team progress by offering deep insights and allowing space for reflection before moving forward.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Look for opportunities to take more initiative, especially in moments when the team requires clearer direction or action.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Make your support and involvement more visible, so others recognize your contributions to the team.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90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96B8F-8A6D-2549-7844-00919EABD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C662F52-35C5-E1D1-DBB8-37D4E0E58EA9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4B2F17B-C9AB-64D8-1586-7EAA509C7ACB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tx2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BA388C5-F989-FD2A-6214-B657D8D80B57}"/>
                </a:ext>
              </a:extLst>
            </p:cNvPr>
            <p:cNvSpPr/>
            <p:nvPr/>
          </p:nvSpPr>
          <p:spPr>
            <a:xfrm>
              <a:off x="4113407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Intelligence</a:t>
              </a:r>
              <a:r>
                <a:rPr lang="en-US" sz="1400" kern="0" baseline="300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®</a:t>
              </a:r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Action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EC6B71E-3920-DA37-A47F-18072538B28A}"/>
                </a:ext>
              </a:extLst>
            </p:cNvPr>
            <p:cNvGrpSpPr/>
            <p:nvPr/>
          </p:nvGrpSpPr>
          <p:grpSpPr>
            <a:xfrm>
              <a:off x="4227654" y="2373185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00565870-F3C4-903B-8710-BA8CF36B979C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3134FCE0-C811-25A8-3D05-129EC94E8329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24BD1B7-EBC4-A882-157A-0CC3D898762F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tx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E2BB861-7822-60D8-D058-CFA1380C42B2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1808F3D-1DC2-6E30-DCB2-48719D5CBF80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298C0D07-3119-4265-5D28-0B5A57496195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F8BE1B03-4710-1A6C-1973-79B189C7C9ED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FD3F187-0626-5104-1677-0A4987D400B4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tx2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DA813182-BC80-200D-5425-B4F6DA5F3559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CFCC266-5814-B276-6BFF-D4F02B512143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2B513DBB-2935-B63C-640F-FA743D389671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extLst>
                  <a:ext uri="{FF2B5EF4-FFF2-40B4-BE49-F238E27FC236}">
                    <a16:creationId xmlns:a16="http://schemas.microsoft.com/office/drawing/2014/main" id="{E3A42D02-C665-3897-4F3F-D0011950CE8A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BC31162E-BD2F-E5A2-8A41-08C2784E2BC5}"/>
              </a:ext>
            </a:extLst>
          </p:cNvPr>
          <p:cNvSpPr/>
          <p:nvPr/>
        </p:nvSpPr>
        <p:spPr>
          <a:xfrm>
            <a:off x="701759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404E6EC1-DA4F-0F3C-2F90-F33C95508BFB}"/>
              </a:ext>
            </a:extLst>
          </p:cNvPr>
          <p:cNvSpPr/>
          <p:nvPr/>
        </p:nvSpPr>
        <p:spPr>
          <a:xfrm>
            <a:off x="743749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8D10AF1-0B43-5AB6-DCC2-DE6D5F633073}"/>
              </a:ext>
            </a:extLst>
          </p:cNvPr>
          <p:cNvSpPr/>
          <p:nvPr/>
        </p:nvSpPr>
        <p:spPr>
          <a:xfrm>
            <a:off x="4229331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F476DC5-6097-01AD-BFB7-28FCF47886A6}"/>
              </a:ext>
            </a:extLst>
          </p:cNvPr>
          <p:cNvSpPr/>
          <p:nvPr/>
        </p:nvSpPr>
        <p:spPr>
          <a:xfrm>
            <a:off x="4271321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E1856A5-24A2-5930-9086-2B8984D37794}"/>
              </a:ext>
            </a:extLst>
          </p:cNvPr>
          <p:cNvSpPr/>
          <p:nvPr/>
        </p:nvSpPr>
        <p:spPr>
          <a:xfrm>
            <a:off x="7827697" y="2624328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C57D6CC7-BD7C-B997-C5DE-E3A37657B849}"/>
              </a:ext>
            </a:extLst>
          </p:cNvPr>
          <p:cNvSpPr/>
          <p:nvPr/>
        </p:nvSpPr>
        <p:spPr>
          <a:xfrm>
            <a:off x="7869687" y="2660904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bg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368267B-3865-F1F4-B93C-8E51982A007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4646CA-9FD1-BEEB-35E1-EA36899B637B}"/>
              </a:ext>
            </a:extLst>
          </p:cNvPr>
          <p:cNvSpPr txBox="1"/>
          <p:nvPr/>
        </p:nvSpPr>
        <p:spPr>
          <a:xfrm>
            <a:off x="10361252" y="4828251"/>
            <a:ext cx="143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4D8B1A-74C2-D618-8C74-6A59F01B2651}"/>
              </a:ext>
            </a:extLst>
          </p:cNvPr>
          <p:cNvSpPr txBox="1"/>
          <p:nvPr/>
        </p:nvSpPr>
        <p:spPr>
          <a:xfrm>
            <a:off x="1091878" y="1086992"/>
            <a:ext cx="341882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and Following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82E790AF-3B6B-346C-82FA-0252240AF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Advanced Skills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57C8B5D-2692-CA81-9D06-473EED7A3542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 (cont.)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E7786E0-5723-4FB6-FF51-005754EC2473}"/>
              </a:ext>
            </a:extLst>
          </p:cNvPr>
          <p:cNvGrpSpPr/>
          <p:nvPr/>
        </p:nvGrpSpPr>
        <p:grpSpPr>
          <a:xfrm>
            <a:off x="7798004" y="1039057"/>
            <a:ext cx="338328" cy="338328"/>
            <a:chOff x="687637" y="2265052"/>
            <a:chExt cx="338328" cy="33832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C90B93-E9C7-C1DF-BB73-1321EF32958F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136372CE-927F-DC94-9C2B-E16F71418F89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F8EA8F-7700-F318-3965-B0CA379CAB29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1A6E5B0-2E9A-4D6A-B132-76FBC6554443}"/>
              </a:ext>
            </a:extLst>
          </p:cNvPr>
          <p:cNvGrpSpPr/>
          <p:nvPr/>
        </p:nvGrpSpPr>
        <p:grpSpPr>
          <a:xfrm>
            <a:off x="10322673" y="4243254"/>
            <a:ext cx="1512750" cy="1757812"/>
            <a:chOff x="8374316" y="4243254"/>
            <a:chExt cx="1512750" cy="1757812"/>
          </a:xfrm>
        </p:grpSpPr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84B63E63-4268-811D-2738-EC1DA8A96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EC949AE-3B9C-58A8-D7BF-7267D5240B2A}"/>
                </a:ext>
              </a:extLst>
            </p:cNvPr>
            <p:cNvSpPr txBox="1"/>
            <p:nvPr/>
          </p:nvSpPr>
          <p:spPr>
            <a:xfrm>
              <a:off x="8412896" y="4825648"/>
              <a:ext cx="14334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Leading and Following</a:t>
              </a:r>
            </a:p>
          </p:txBody>
        </p:sp>
      </p:grp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51B4BE71-3040-3078-1FF2-69F37CDECA46}"/>
              </a:ext>
            </a:extLst>
          </p:cNvPr>
          <p:cNvSpPr txBox="1">
            <a:spLocks/>
          </p:cNvSpPr>
          <p:nvPr/>
        </p:nvSpPr>
        <p:spPr>
          <a:xfrm>
            <a:off x="573814" y="1607248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Judging: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take charge of situations that require structure, planning, and decisive action, driving the team toward completion.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create clarity by establishing clear roles and timelines, allowing the team to move forward with confidence.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 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open to flexibility and adaptability, allowing others to step in and lead when circumstances shift.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Recognize when things require a change in strategy and give space for creative input and alternative solutions.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Perceiving: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foster collaboration by stepping back when appropriate, allowing the team’s natural flow to guide the direction.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support others’ leadership by adapting quickly to changing needs and offering flexible solutions as the team moves forward.</a:t>
            </a:r>
          </a:p>
          <a:p>
            <a:pPr marL="714379" lvl="1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Recognize times when you need to be clear about decisions or provide more structure to keep the team on track.</a:t>
            </a:r>
          </a:p>
          <a:p>
            <a:pPr marL="1143005" lvl="2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Embrace moments when decisive involvement is needed, even if they require more planning and forethought than you’re used to.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194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FF1FC-9B6B-D06C-2A7A-5F9A8C3BD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9C390EC-47C4-064A-F7A7-C31F4015E9BD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BB3E7A8-1A0B-AB23-2AD3-F918D90A57F1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sp>
          <p:nvSpPr>
            <p:cNvPr id="17" name="Rectangle: Rounded Corners 16">
              <a:hlinkClick r:id="rId4" action="ppaction://hlinksldjump"/>
              <a:extLst>
                <a:ext uri="{FF2B5EF4-FFF2-40B4-BE49-F238E27FC236}">
                  <a16:creationId xmlns:a16="http://schemas.microsoft.com/office/drawing/2014/main" id="{4FE2C12B-435A-8A6F-C51D-C446B809D69A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114A484-D7E0-B42D-0EF3-15731379F9C7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8645A855-8A7D-9E65-E35A-0A387FDAA575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44786FA3-E4A3-84A7-3424-283217572C25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5" name="Rectangle: Rounded Corners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A6F9F67-7430-E4F6-4414-D1F6B2F59BDE}"/>
              </a:ext>
            </a:extLst>
          </p:cNvPr>
          <p:cNvSpPr/>
          <p:nvPr/>
        </p:nvSpPr>
        <p:spPr>
          <a:xfrm>
            <a:off x="555434" y="2459736"/>
            <a:ext cx="3418829" cy="645618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Skill Excellence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35BA5A9-F885-AB0E-F4B8-5FD7D2196936}"/>
              </a:ext>
            </a:extLst>
          </p:cNvPr>
          <p:cNvGrpSpPr/>
          <p:nvPr/>
        </p:nvGrpSpPr>
        <p:grpSpPr>
          <a:xfrm>
            <a:off x="669469" y="2610673"/>
            <a:ext cx="360121" cy="340712"/>
            <a:chOff x="4202499" y="2618581"/>
            <a:chExt cx="360121" cy="34071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98F27B1-6BCA-A888-924A-208811E65944}"/>
                </a:ext>
              </a:extLst>
            </p:cNvPr>
            <p:cNvGrpSpPr>
              <a:grpSpLocks/>
            </p:cNvGrpSpPr>
            <p:nvPr/>
          </p:nvGrpSpPr>
          <p:grpSpPr>
            <a:xfrm>
              <a:off x="4227654" y="2618581"/>
              <a:ext cx="334966" cy="334965"/>
              <a:chOff x="634298" y="2216636"/>
              <a:chExt cx="471189" cy="471188"/>
            </a:xfrm>
            <a:solidFill>
              <a:schemeClr val="accent1"/>
            </a:solidFill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AC2AC09-66E1-4545-C52E-3FD7F8691C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4CDD5F16-18A2-18BB-3562-358D8F7919D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8648D62-2D16-FF49-5728-E85BF15D9370}"/>
                </a:ext>
              </a:extLst>
            </p:cNvPr>
            <p:cNvSpPr>
              <a:spLocks/>
            </p:cNvSpPr>
            <p:nvPr/>
          </p:nvSpPr>
          <p:spPr>
            <a:xfrm>
              <a:off x="420249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Plus Sign 19">
              <a:extLst>
                <a:ext uri="{FF2B5EF4-FFF2-40B4-BE49-F238E27FC236}">
                  <a16:creationId xmlns:a16="http://schemas.microsoft.com/office/drawing/2014/main" id="{3D081306-CB0E-CA1A-05F9-56835ECAAE33}"/>
                </a:ext>
              </a:extLst>
            </p:cNvPr>
            <p:cNvSpPr>
              <a:spLocks/>
            </p:cNvSpPr>
            <p:nvPr/>
          </p:nvSpPr>
          <p:spPr>
            <a:xfrm>
              <a:off x="4244489" y="266282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5420608-AFDD-F990-50F5-395CBF6753B3}"/>
              </a:ext>
            </a:extLst>
          </p:cNvPr>
          <p:cNvGrpSpPr/>
          <p:nvPr/>
        </p:nvGrpSpPr>
        <p:grpSpPr>
          <a:xfrm>
            <a:off x="7795539" y="2616420"/>
            <a:ext cx="334966" cy="334965"/>
            <a:chOff x="7795539" y="2624328"/>
            <a:chExt cx="334966" cy="33496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EC57737-A9C4-AE10-E28A-92D79507EA22}"/>
                </a:ext>
              </a:extLst>
            </p:cNvPr>
            <p:cNvSpPr/>
            <p:nvPr/>
          </p:nvSpPr>
          <p:spPr>
            <a:xfrm>
              <a:off x="779553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Plus Sign 21">
              <a:extLst>
                <a:ext uri="{FF2B5EF4-FFF2-40B4-BE49-F238E27FC236}">
                  <a16:creationId xmlns:a16="http://schemas.microsoft.com/office/drawing/2014/main" id="{9022F904-7D2F-6EA2-E626-0D51D25A55D0}"/>
                </a:ext>
              </a:extLst>
            </p:cNvPr>
            <p:cNvSpPr/>
            <p:nvPr/>
          </p:nvSpPr>
          <p:spPr>
            <a:xfrm>
              <a:off x="7837529" y="266400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5024C8C-FCC1-9683-8A36-DF4FF1D38D5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F5022C0-BBCC-00C2-121A-00E500152389}"/>
              </a:ext>
            </a:extLst>
          </p:cNvPr>
          <p:cNvSpPr txBox="1"/>
          <p:nvPr/>
        </p:nvSpPr>
        <p:spPr>
          <a:xfrm>
            <a:off x="10259786" y="4828251"/>
            <a:ext cx="150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40D508-2CBE-E46B-8633-6DBF3203A620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36" name="Title 3">
            <a:extLst>
              <a:ext uri="{FF2B5EF4-FFF2-40B4-BE49-F238E27FC236}">
                <a16:creationId xmlns:a16="http://schemas.microsoft.com/office/drawing/2014/main" id="{712088F0-BEB2-CB2F-A0B2-15ADF89A7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29" name="Rectangle: Rounded Corners 28">
            <a:hlinkClick r:id="rId7" action="ppaction://hlinksldjump"/>
            <a:extLst>
              <a:ext uri="{FF2B5EF4-FFF2-40B4-BE49-F238E27FC236}">
                <a16:creationId xmlns:a16="http://schemas.microsoft.com/office/drawing/2014/main" id="{F9F864DC-9217-6F2C-625E-63685831833D}"/>
              </a:ext>
            </a:extLst>
          </p:cNvPr>
          <p:cNvSpPr/>
          <p:nvPr/>
        </p:nvSpPr>
        <p:spPr>
          <a:xfrm>
            <a:off x="4113407" y="2459736"/>
            <a:ext cx="3418829" cy="652657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05993CA-4A37-E402-D918-5816AE341761}"/>
              </a:ext>
            </a:extLst>
          </p:cNvPr>
          <p:cNvSpPr/>
          <p:nvPr/>
        </p:nvSpPr>
        <p:spPr>
          <a:xfrm>
            <a:off x="4236502" y="2616420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lus Sign 31">
            <a:extLst>
              <a:ext uri="{FF2B5EF4-FFF2-40B4-BE49-F238E27FC236}">
                <a16:creationId xmlns:a16="http://schemas.microsoft.com/office/drawing/2014/main" id="{2D9E68EA-203A-4370-5AF9-F2526DAB6C1F}"/>
              </a:ext>
            </a:extLst>
          </p:cNvPr>
          <p:cNvSpPr/>
          <p:nvPr/>
        </p:nvSpPr>
        <p:spPr>
          <a:xfrm>
            <a:off x="4278492" y="2656249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accent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8038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CE731-4FE1-A854-5A71-DBE94CCA1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FFE3BA63-E044-7B0C-9509-4900E9EA7AF3}"/>
              </a:ext>
            </a:extLst>
          </p:cNvPr>
          <p:cNvGrpSpPr/>
          <p:nvPr/>
        </p:nvGrpSpPr>
        <p:grpSpPr>
          <a:xfrm>
            <a:off x="10323575" y="4242815"/>
            <a:ext cx="1508760" cy="1755648"/>
            <a:chOff x="10257633" y="4285861"/>
            <a:chExt cx="1439417" cy="1672599"/>
          </a:xfrm>
        </p:grpSpPr>
        <p:pic>
          <p:nvPicPr>
            <p:cNvPr id="12" name="Picture 11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9B542DAA-5237-FE68-0B01-EBC86D689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10141042" y="4402452"/>
              <a:ext cx="1672599" cy="1439417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FD202FF-2D84-2021-06F8-47968376ED28}"/>
                </a:ext>
              </a:extLst>
            </p:cNvPr>
            <p:cNvSpPr txBox="1"/>
            <p:nvPr/>
          </p:nvSpPr>
          <p:spPr>
            <a:xfrm>
              <a:off x="10370219" y="4723835"/>
              <a:ext cx="1214243" cy="322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D4F4392-8E90-CB51-0668-90C5002E9D9A}"/>
              </a:ext>
            </a:extLst>
          </p:cNvPr>
          <p:cNvSpPr txBox="1"/>
          <p:nvPr/>
        </p:nvSpPr>
        <p:spPr>
          <a:xfrm>
            <a:off x="10256698" y="4823045"/>
            <a:ext cx="1508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E2946F-B492-72E0-BE76-A7DC1E0CBB7C}"/>
              </a:ext>
            </a:extLst>
          </p:cNvPr>
          <p:cNvGrpSpPr/>
          <p:nvPr/>
        </p:nvGrpSpPr>
        <p:grpSpPr>
          <a:xfrm>
            <a:off x="536384" y="2423969"/>
            <a:ext cx="10554600" cy="3810251"/>
            <a:chOff x="545521" y="2457418"/>
            <a:chExt cx="10554600" cy="3810251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FBC7A2CC-9F45-0BFD-E39B-A04BF6900782}"/>
                </a:ext>
              </a:extLst>
            </p:cNvPr>
            <p:cNvSpPr/>
            <p:nvPr/>
          </p:nvSpPr>
          <p:spPr>
            <a:xfrm>
              <a:off x="545521" y="2457418"/>
              <a:ext cx="10554600" cy="3810251"/>
            </a:xfrm>
            <a:prstGeom prst="roundRect">
              <a:avLst>
                <a:gd name="adj" fmla="val 3188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Content Placeholder 1">
              <a:extLst>
                <a:ext uri="{FF2B5EF4-FFF2-40B4-BE49-F238E27FC236}">
                  <a16:creationId xmlns:a16="http://schemas.microsoft.com/office/drawing/2014/main" id="{7FED1E40-8075-FFA2-59B0-9C8C2EDACDF2}"/>
                </a:ext>
              </a:extLst>
            </p:cNvPr>
            <p:cNvSpPr txBox="1">
              <a:spLocks/>
            </p:cNvSpPr>
            <p:nvPr/>
          </p:nvSpPr>
          <p:spPr>
            <a:xfrm>
              <a:off x="763871" y="2542032"/>
              <a:ext cx="9198864" cy="2392761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857255" rtl="0" eaLnBrk="1" latinLnBrk="0" hangingPunct="1">
                <a:lnSpc>
                  <a:spcPct val="100000"/>
                </a:lnSpc>
                <a:spcBef>
                  <a:spcPts val="938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28629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5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85885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14513" indent="0" algn="l" defTabSz="857255" rtl="0" eaLnBrk="1" latinLnBrk="0" hangingPunct="1">
                <a:lnSpc>
                  <a:spcPct val="100000"/>
                </a:lnSpc>
                <a:spcBef>
                  <a:spcPts val="469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57455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86084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14711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43339" indent="-214314" algn="l" defTabSz="857255" rtl="0" eaLnBrk="1" latinLnBrk="0" hangingPunct="1">
                <a:lnSpc>
                  <a:spcPct val="90000"/>
                </a:lnSpc>
                <a:spcBef>
                  <a:spcPts val="469"/>
                </a:spcBef>
                <a:buFont typeface="Arial" panose="020B0604020202020204" pitchFamily="34" charset="0"/>
                <a:buChar char="•"/>
                <a:defRPr sz="168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GB" b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What Excellence Looks Like:</a:t>
              </a:r>
            </a:p>
            <a:p>
              <a:pPr marL="182880" indent="-182880"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endPara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182880" indent="-18288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Communicates clear roles and responsibilities to build clarity and mutual trust</a:t>
              </a:r>
            </a:p>
            <a:p>
              <a:pPr marL="182880" indent="-18288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Establishes efficient, flexible processes that promote collaboration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FD37510-F0C9-4755-1D27-06248B66C3BF}"/>
              </a:ext>
            </a:extLst>
          </p:cNvPr>
          <p:cNvGrpSpPr/>
          <p:nvPr/>
        </p:nvGrpSpPr>
        <p:grpSpPr>
          <a:xfrm>
            <a:off x="10259786" y="4243254"/>
            <a:ext cx="1575637" cy="1757812"/>
            <a:chOff x="8311429" y="4243254"/>
            <a:chExt cx="1575637" cy="1757812"/>
          </a:xfrm>
        </p:grpSpPr>
        <p:pic>
          <p:nvPicPr>
            <p:cNvPr id="49" name="Picture 4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D7424BDE-CA1E-FD28-6489-47A005745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94000"/>
                      </a14:imgEffect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63" t="23434" r="23436" b="32480"/>
            <a:stretch/>
          </p:blipFill>
          <p:spPr>
            <a:xfrm rot="5400000">
              <a:off x="8251785" y="4365785"/>
              <a:ext cx="1757812" cy="1512750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3EA9A6F-8DDB-F873-B8FF-C0A1D657D9DE}"/>
                </a:ext>
              </a:extLst>
            </p:cNvPr>
            <p:cNvSpPr txBox="1"/>
            <p:nvPr/>
          </p:nvSpPr>
          <p:spPr>
            <a:xfrm>
              <a:off x="8311429" y="4825648"/>
              <a:ext cx="15087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Setting Expectations</a:t>
              </a: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97740209-AEF1-AB08-E922-BFE920ACAB67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62" name="Title 3">
            <a:extLst>
              <a:ext uri="{FF2B5EF4-FFF2-40B4-BE49-F238E27FC236}">
                <a16:creationId xmlns:a16="http://schemas.microsoft.com/office/drawing/2014/main" id="{8173C6D6-D6A2-158F-3673-1F1A9F3EB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17BFC74-590F-4B65-86AF-BEBC43EE67ED}"/>
              </a:ext>
            </a:extLst>
          </p:cNvPr>
          <p:cNvGrpSpPr/>
          <p:nvPr/>
        </p:nvGrpSpPr>
        <p:grpSpPr>
          <a:xfrm>
            <a:off x="555434" y="1851895"/>
            <a:ext cx="3418829" cy="649224"/>
            <a:chOff x="545520" y="1850501"/>
            <a:chExt cx="3418829" cy="64922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F221444-6874-8FB4-D11E-E544670B1185}"/>
                </a:ext>
              </a:extLst>
            </p:cNvPr>
            <p:cNvSpPr/>
            <p:nvPr/>
          </p:nvSpPr>
          <p:spPr>
            <a:xfrm>
              <a:off x="545520" y="1850501"/>
              <a:ext cx="3418829" cy="649224"/>
            </a:xfrm>
            <a:prstGeom prst="roundRect">
              <a:avLst>
                <a:gd name="adj" fmla="val 10984"/>
              </a:avLst>
            </a:prstGeom>
            <a:solidFill>
              <a:srgbClr val="0C4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2DD860E-FC77-14A3-EB9B-ACA9538F55FA}"/>
                </a:ext>
              </a:extLst>
            </p:cNvPr>
            <p:cNvGrpSpPr/>
            <p:nvPr/>
          </p:nvGrpSpPr>
          <p:grpSpPr>
            <a:xfrm>
              <a:off x="659769" y="1973260"/>
              <a:ext cx="338328" cy="338328"/>
              <a:chOff x="687637" y="2265052"/>
              <a:chExt cx="338328" cy="338328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6CB2F250-78DA-37B5-B7F5-1D2BC8574EDC}"/>
                  </a:ext>
                </a:extLst>
              </p:cNvPr>
              <p:cNvSpPr/>
              <p:nvPr/>
            </p:nvSpPr>
            <p:spPr>
              <a:xfrm>
                <a:off x="687637" y="2265052"/>
                <a:ext cx="338328" cy="33832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Graphic 8">
                <a:extLst>
                  <a:ext uri="{FF2B5EF4-FFF2-40B4-BE49-F238E27FC236}">
                    <a16:creationId xmlns:a16="http://schemas.microsoft.com/office/drawing/2014/main" id="{FEEC310A-CA61-186E-F570-E112A16585D0}"/>
                  </a:ext>
                </a:extLst>
              </p:cNvPr>
              <p:cNvSpPr/>
              <p:nvPr/>
            </p:nvSpPr>
            <p:spPr>
              <a:xfrm>
                <a:off x="779005" y="2376039"/>
                <a:ext cx="147587" cy="124283"/>
              </a:xfrm>
              <a:custGeom>
                <a:avLst/>
                <a:gdLst>
                  <a:gd name="connsiteX0" fmla="*/ 0 w 948656"/>
                  <a:gd name="connsiteY0" fmla="*/ 419407 h 798868"/>
                  <a:gd name="connsiteX1" fmla="*/ 379464 w 948656"/>
                  <a:gd name="connsiteY1" fmla="*/ 798868 h 798868"/>
                  <a:gd name="connsiteX2" fmla="*/ 948657 w 948656"/>
                  <a:gd name="connsiteY2" fmla="*/ 0 h 79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656" h="798868">
                    <a:moveTo>
                      <a:pt x="0" y="419407"/>
                    </a:moveTo>
                    <a:lnTo>
                      <a:pt x="379464" y="798868"/>
                    </a:lnTo>
                    <a:lnTo>
                      <a:pt x="948657" y="0"/>
                    </a:lnTo>
                  </a:path>
                </a:pathLst>
              </a:custGeom>
              <a:noFill/>
              <a:ln w="19050" cap="rnd">
                <a:solidFill>
                  <a:srgbClr val="3598A3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0417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44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4D941-C82D-7BEB-5BB0-4FED888AB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15A6E0E8-CA16-F1EB-650E-A3FB99D6FF08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F630EAB-23E1-DBD0-46FC-DF10084C8AFB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0070043-8D23-7B68-14DA-926BCE1A3CB0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5A245B22-E26E-D714-F459-5F51CD9DEF97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6E4EA88-17CC-22F5-3908-D7E841A933BB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A72A23C-ADF8-4949-781F-94726BA15D42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6EB42046-0C7C-8FE2-BDED-1385616352EE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EFE1044-8D52-3CB8-D019-814BC6D23A12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4EF15C1-20F4-CE02-B975-928AC170E71A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DCFD0826-874F-555A-AF0C-7CBC481B0AC7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D63B531-ECCE-B6DD-928A-148CCE7AC471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1473E865-1E06-14EA-7DD2-24D08A5405C7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B711E0E3-CE9F-4A5B-7F7E-5E413E548D2D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9316DCB-3B7F-4468-6465-1E43631D4016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5" action="ppaction://hlinksldjump"/>
              <a:extLst>
                <a:ext uri="{FF2B5EF4-FFF2-40B4-BE49-F238E27FC236}">
                  <a16:creationId xmlns:a16="http://schemas.microsoft.com/office/drawing/2014/main" id="{92375762-D346-59F3-8629-FDF588676D0E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AFBB678-5146-CB2C-B7F6-78295D2EABC2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C38F091-AD0F-5CD9-E96C-00E41E39D097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8CCF3EF5-3164-3C46-4C5F-AAA95113B0E8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2584D9D-B8E5-99D9-988C-FF8F38A27795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B99C8A53-1DBC-E5BA-82C5-0D6C5350FD50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E9BDB034-191C-6B1B-574B-0946140AF12C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CF408A4-6B3F-33F9-650B-86EAC7F934CB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4" action="ppaction://hlinksldjump"/>
              <a:extLst>
                <a:ext uri="{FF2B5EF4-FFF2-40B4-BE49-F238E27FC236}">
                  <a16:creationId xmlns:a16="http://schemas.microsoft.com/office/drawing/2014/main" id="{715B82C2-8287-E4AD-E281-DEA586226CE5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1402EE1-6F56-CA19-F6A0-E39DC5FAF75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84BE1127-E5E2-BD61-5F04-D4A5CB3BFE83}"/>
              </a:ext>
            </a:extLst>
          </p:cNvPr>
          <p:cNvSpPr txBox="1"/>
          <p:nvPr/>
        </p:nvSpPr>
        <p:spPr>
          <a:xfrm>
            <a:off x="10259786" y="4828251"/>
            <a:ext cx="150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FD6CE49-55F9-9D5E-FBF0-89B839DCFF46}"/>
              </a:ext>
            </a:extLst>
          </p:cNvPr>
          <p:cNvSpPr/>
          <p:nvPr/>
        </p:nvSpPr>
        <p:spPr>
          <a:xfrm>
            <a:off x="4113407" y="1805401"/>
            <a:ext cx="3418829" cy="654335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52A8587-07BC-45EE-B504-B6BDE49FC98D}"/>
              </a:ext>
            </a:extLst>
          </p:cNvPr>
          <p:cNvGrpSpPr/>
          <p:nvPr/>
        </p:nvGrpSpPr>
        <p:grpSpPr>
          <a:xfrm>
            <a:off x="4226538" y="1961808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620061E-684D-58E3-AAFF-5B9B2F57894F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4E02176C-6F7E-A42B-101D-C529E7EB5A03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00780A9-59B1-FE58-50D3-2A0B97A82A12}"/>
              </a:ext>
            </a:extLst>
          </p:cNvPr>
          <p:cNvSpPr/>
          <p:nvPr/>
        </p:nvSpPr>
        <p:spPr>
          <a:xfrm>
            <a:off x="548640" y="2459736"/>
            <a:ext cx="10552176" cy="3809228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8AE86010-65C6-7963-26D3-42E7B46181F3}"/>
              </a:ext>
            </a:extLst>
          </p:cNvPr>
          <p:cNvSpPr txBox="1">
            <a:spLocks/>
          </p:cNvSpPr>
          <p:nvPr/>
        </p:nvSpPr>
        <p:spPr>
          <a:xfrm>
            <a:off x="767270" y="2541599"/>
            <a:ext cx="9198864" cy="23927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18288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types will set expectations in the way they operate. Using type this can be done consciously to set clear roles and processes that work for all.</a:t>
            </a:r>
          </a:p>
        </p:txBody>
      </p:sp>
      <p:pic>
        <p:nvPicPr>
          <p:cNvPr id="28" name="Picture 2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3E4DE09-3384-8F2D-B755-1C90754FE75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47" name="Title 3">
            <a:extLst>
              <a:ext uri="{FF2B5EF4-FFF2-40B4-BE49-F238E27FC236}">
                <a16:creationId xmlns:a16="http://schemas.microsoft.com/office/drawing/2014/main" id="{9F80AF78-1411-6366-6CD7-0D43D67E5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EC7AD0-8235-5E94-D6B3-7F9B741F32FC}"/>
              </a:ext>
            </a:extLst>
          </p:cNvPr>
          <p:cNvSpPr txBox="1"/>
          <p:nvPr/>
        </p:nvSpPr>
        <p:spPr>
          <a:xfrm>
            <a:off x="10259786" y="4819410"/>
            <a:ext cx="150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088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D3C28-5821-43DF-4F11-9A26E3A3F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68495AE7-8E2E-35FB-EA33-26DF619CF9C5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7523EB-BE45-8D2F-1B9D-3E57D290C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712820-EBDA-2831-E3B3-A0D9A3A4CFE7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BB41DAE-1441-E41A-F1A6-06B50BD8DF3C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C3093CAD-4442-0DA4-BBB3-83768486A799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BD64C5D-29AA-5679-FCE6-8D44BF046711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7934FF6-2AE3-9F7C-1FC1-979E4EEF810E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0097F659-6596-37D4-CF0A-8117AEE63605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20DE390-1B2C-EAD9-31AC-D78CDFCCDB68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C138082-2264-2161-414B-9E1278524071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561FF35F-AB8B-09E8-1C63-A1C8BEEC1369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BA41C38-1066-B659-CBA9-CB2593FF8D58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8FBAF6E2-B583-EAFF-0456-F6ADE6384776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827FB14D-4EDD-E326-E43C-EC690E0D1E95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D46C79B-F88E-0E46-D2DC-4AB619F4B85A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4" action="ppaction://hlinksldjump"/>
              <a:extLst>
                <a:ext uri="{FF2B5EF4-FFF2-40B4-BE49-F238E27FC236}">
                  <a16:creationId xmlns:a16="http://schemas.microsoft.com/office/drawing/2014/main" id="{3755A05B-B392-8229-3FBD-32E304F97300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855C59C-E817-9ADB-5F84-2DF018393B95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8DF5FA8-519F-3446-2E7C-C4BA8531A476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0B72E0AB-95EC-1D98-F71E-FBB28C4DB50D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703BFF9F-F8BD-B34D-5C83-7A4F043560B1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82B9C789-F203-8B5A-F7D4-209DBB9E2684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C889CDE7-23C0-8761-B1CB-602C4A0F4826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6E51A60-91B8-BEDC-3CE3-CB62693E8F4C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5" action="ppaction://hlinksldjump"/>
              <a:extLst>
                <a:ext uri="{FF2B5EF4-FFF2-40B4-BE49-F238E27FC236}">
                  <a16:creationId xmlns:a16="http://schemas.microsoft.com/office/drawing/2014/main" id="{52D9E49E-81DA-4047-D384-DEBE425D4358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F228D16-72F4-583C-8C43-D43B90DA072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608D7DC-9F23-B925-5159-6D2E44A96D5F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8FF599A-34D6-F48D-503F-7A43B194C8D6}"/>
              </a:ext>
            </a:extLst>
          </p:cNvPr>
          <p:cNvGrpSpPr/>
          <p:nvPr/>
        </p:nvGrpSpPr>
        <p:grpSpPr>
          <a:xfrm>
            <a:off x="7838806" y="1002673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066A2FF-9B1A-CB4C-51C7-88FE4DF49FF9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FE94BAC2-4C6E-2E05-4F6E-4713E25A73DA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20D069D-D2CD-11BD-03C6-AEAEA0E885F3}"/>
              </a:ext>
            </a:extLst>
          </p:cNvPr>
          <p:cNvSpPr txBox="1"/>
          <p:nvPr/>
        </p:nvSpPr>
        <p:spPr>
          <a:xfrm>
            <a:off x="10259786" y="4828251"/>
            <a:ext cx="150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32BCB47-8417-CDF0-E1B7-C6AC6F890F1E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CEB8C486-2ABA-B80B-03EA-B692E3399462}"/>
              </a:ext>
            </a:extLst>
          </p:cNvPr>
          <p:cNvSpPr txBox="1">
            <a:spLocks/>
          </p:cNvSpPr>
          <p:nvPr/>
        </p:nvSpPr>
        <p:spPr>
          <a:xfrm>
            <a:off x="624753" y="1607248"/>
            <a:ext cx="9662904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Thinking: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define roles and responsibilities based on objective task needs and logical workflow.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prioritize clarity and efficiency when establishing team processes.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 to consider the impact of expectations on team morale and individual motivation.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Involve others in shaping processes to build greater ownership and trust, not just logical efficiency.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Feeling: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communicate expectations with empathy, considering the values and needs of each team member.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foster collaboration by developing processes that support inclusiveness and shared respect.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Make sure expectations are still clear and objective, even when prioritizing harmony.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Balance personal considerations with fairness and consistency to ensure all team members feel equally valued.</a:t>
            </a:r>
          </a:p>
        </p:txBody>
      </p:sp>
      <p:pic>
        <p:nvPicPr>
          <p:cNvPr id="28" name="Picture 2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DCA0C31-8B6C-6DA5-1650-E053E870A50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30009C9-93E8-EB35-E9CA-0E64B6E3CAF8}"/>
              </a:ext>
            </a:extLst>
          </p:cNvPr>
          <p:cNvSpPr txBox="1"/>
          <p:nvPr/>
        </p:nvSpPr>
        <p:spPr>
          <a:xfrm>
            <a:off x="10259786" y="4825648"/>
            <a:ext cx="150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810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5287B-9B26-9EE0-C42A-1842AF0D7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3E52AF16-E654-4CC0-1439-7A92E986E52A}"/>
              </a:ext>
            </a:extLst>
          </p:cNvPr>
          <p:cNvSpPr txBox="1"/>
          <p:nvPr/>
        </p:nvSpPr>
        <p:spPr>
          <a:xfrm>
            <a:off x="1091879" y="1086992"/>
            <a:ext cx="32770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4B7B5B-ABE6-A74C-6683-B980C66ED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FA7CFC0-E22B-EB49-07E2-92141C3A0028}"/>
              </a:ext>
            </a:extLst>
          </p:cNvPr>
          <p:cNvSpPr/>
          <p:nvPr/>
        </p:nvSpPr>
        <p:spPr>
          <a:xfrm>
            <a:off x="545522" y="3067269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02A1559-588D-5AD5-6D05-2C2272166B46}"/>
              </a:ext>
            </a:extLst>
          </p:cNvPr>
          <p:cNvGrpSpPr/>
          <p:nvPr/>
        </p:nvGrpSpPr>
        <p:grpSpPr>
          <a:xfrm>
            <a:off x="555434" y="2459736"/>
            <a:ext cx="3418829" cy="645618"/>
            <a:chOff x="555434" y="2583107"/>
            <a:chExt cx="3418829" cy="645618"/>
          </a:xfrm>
          <a:solidFill>
            <a:schemeClr val="accent1"/>
          </a:solidFill>
        </p:grpSpPr>
        <p:sp>
          <p:nvSpPr>
            <p:cNvPr id="2" name="Rectangle: Rounded Corners 1">
              <a:hlinkClick r:id="rId4" action="ppaction://hlinksldjump"/>
              <a:extLst>
                <a:ext uri="{FF2B5EF4-FFF2-40B4-BE49-F238E27FC236}">
                  <a16:creationId xmlns:a16="http://schemas.microsoft.com/office/drawing/2014/main" id="{363997E1-F8DB-303A-B5EB-8130DF1BA8FB}"/>
                </a:ext>
              </a:extLst>
            </p:cNvPr>
            <p:cNvSpPr/>
            <p:nvPr/>
          </p:nvSpPr>
          <p:spPr>
            <a:xfrm>
              <a:off x="555434" y="2583107"/>
              <a:ext cx="3418829" cy="645618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Skill Excellence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9E639AA-AFA7-2716-90C0-C07FAD86C607}"/>
                </a:ext>
              </a:extLst>
            </p:cNvPr>
            <p:cNvGrpSpPr/>
            <p:nvPr/>
          </p:nvGrpSpPr>
          <p:grpSpPr>
            <a:xfrm>
              <a:off x="659769" y="2738861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A52AEB6-72CA-E7C6-3519-179BEF05CF9E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" name="Plus Sign 31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CAFAAD6A-C115-AC12-A406-A5855FEF9250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solidFill>
                  <a:srgbClr val="3598A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3682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809D5DD-6066-0C55-609E-23BD0D064B83}"/>
              </a:ext>
            </a:extLst>
          </p:cNvPr>
          <p:cNvGrpSpPr/>
          <p:nvPr/>
        </p:nvGrpSpPr>
        <p:grpSpPr>
          <a:xfrm>
            <a:off x="4113407" y="2459736"/>
            <a:ext cx="3418829" cy="652657"/>
            <a:chOff x="4113407" y="2214340"/>
            <a:chExt cx="3418829" cy="652657"/>
          </a:xfrm>
          <a:solidFill>
            <a:schemeClr val="accent1"/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AC9CDC0-402E-B745-F9B0-D56D40AF77DA}"/>
                </a:ext>
              </a:extLst>
            </p:cNvPr>
            <p:cNvGrpSpPr/>
            <p:nvPr/>
          </p:nvGrpSpPr>
          <p:grpSpPr>
            <a:xfrm>
              <a:off x="4113407" y="2214340"/>
              <a:ext cx="3418829" cy="652657"/>
              <a:chOff x="4113407" y="2214340"/>
              <a:chExt cx="3418829" cy="652657"/>
            </a:xfrm>
            <a:grpFill/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897AB044-A838-406A-BC0A-6A6DF36103DD}"/>
                  </a:ext>
                </a:extLst>
              </p:cNvPr>
              <p:cNvSpPr/>
              <p:nvPr/>
            </p:nvSpPr>
            <p:spPr>
              <a:xfrm>
                <a:off x="4113407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Type Intelligence</a:t>
                </a:r>
                <a:r>
                  <a:rPr lang="en-US" sz="1400" kern="0" baseline="300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®</a:t>
                </a:r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Action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7048CB76-20F3-F11F-F098-7D55C72E250F}"/>
                  </a:ext>
                </a:extLst>
              </p:cNvPr>
              <p:cNvGrpSpPr/>
              <p:nvPr/>
            </p:nvGrpSpPr>
            <p:grpSpPr>
              <a:xfrm>
                <a:off x="4227654" y="2373185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7DF31EB1-CFC3-074C-6045-0C14175746BB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0" name="Plus Sign 9">
                  <a:extLst>
                    <a:ext uri="{FF2B5EF4-FFF2-40B4-BE49-F238E27FC236}">
                      <a16:creationId xmlns:a16="http://schemas.microsoft.com/office/drawing/2014/main" id="{095AC9C8-505A-2D12-09F8-99BE8D0B1606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D3D7561-D0AA-098C-B074-D6894747192E}"/>
                </a:ext>
              </a:extLst>
            </p:cNvPr>
            <p:cNvSpPr/>
            <p:nvPr/>
          </p:nvSpPr>
          <p:spPr>
            <a:xfrm>
              <a:off x="4236502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Plus Sign 40">
              <a:hlinkClick r:id="rId4" action="ppaction://hlinksldjump"/>
              <a:extLst>
                <a:ext uri="{FF2B5EF4-FFF2-40B4-BE49-F238E27FC236}">
                  <a16:creationId xmlns:a16="http://schemas.microsoft.com/office/drawing/2014/main" id="{1649AD4D-D893-B900-B371-810A6590FCDF}"/>
                </a:ext>
              </a:extLst>
            </p:cNvPr>
            <p:cNvSpPr/>
            <p:nvPr/>
          </p:nvSpPr>
          <p:spPr>
            <a:xfrm>
              <a:off x="4278492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9AF1C3C-2580-8A73-76BC-040C24E84A98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24A2156-0993-C196-A7BC-B5DEBC927F6D}"/>
                </a:ext>
              </a:extLst>
            </p:cNvPr>
            <p:cNvGrpSpPr/>
            <p:nvPr/>
          </p:nvGrpSpPr>
          <p:grpSpPr>
            <a:xfrm>
              <a:off x="7681292" y="2214340"/>
              <a:ext cx="3418829" cy="652657"/>
              <a:chOff x="7681292" y="2214340"/>
              <a:chExt cx="3418829" cy="652657"/>
            </a:xfrm>
            <a:grpFill/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323A24CA-EBF1-1C97-83B3-4303AC521828}"/>
                  </a:ext>
                </a:extLst>
              </p:cNvPr>
              <p:cNvSpPr/>
              <p:nvPr/>
            </p:nvSpPr>
            <p:spPr>
              <a:xfrm>
                <a:off x="7681292" y="2214340"/>
                <a:ext cx="3418829" cy="652657"/>
              </a:xfrm>
              <a:prstGeom prst="roundRect">
                <a:avLst>
                  <a:gd name="adj" fmla="val 10984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r>
                  <a: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Development Tips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0CDE2F3-432F-89C3-EB3B-92B3E2E91425}"/>
                  </a:ext>
                </a:extLst>
              </p:cNvPr>
              <p:cNvGrpSpPr/>
              <p:nvPr/>
            </p:nvGrpSpPr>
            <p:grpSpPr>
              <a:xfrm>
                <a:off x="7795539" y="2371024"/>
                <a:ext cx="334966" cy="334965"/>
                <a:chOff x="634298" y="2216636"/>
                <a:chExt cx="471189" cy="471188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2529D3EC-6772-04B7-46A4-4E6E2C60B7BF}"/>
                    </a:ext>
                  </a:extLst>
                </p:cNvPr>
                <p:cNvSpPr/>
                <p:nvPr/>
              </p:nvSpPr>
              <p:spPr>
                <a:xfrm>
                  <a:off x="634298" y="2216636"/>
                  <a:ext cx="471189" cy="47118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Plus Sign 25">
                  <a:extLst>
                    <a:ext uri="{FF2B5EF4-FFF2-40B4-BE49-F238E27FC236}">
                      <a16:creationId xmlns:a16="http://schemas.microsoft.com/office/drawing/2014/main" id="{E01D3E6A-BBD5-FD6B-5E25-06957B4C4050}"/>
                    </a:ext>
                  </a:extLst>
                </p:cNvPr>
                <p:cNvSpPr/>
                <p:nvPr/>
              </p:nvSpPr>
              <p:spPr>
                <a:xfrm>
                  <a:off x="693364" y="2272663"/>
                  <a:ext cx="353056" cy="353056"/>
                </a:xfrm>
                <a:prstGeom prst="mathPlus">
                  <a:avLst>
                    <a:gd name="adj1" fmla="val 6253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548640" tIns="182880" rIns="342942" bIns="0" rtlCol="0" anchor="t" anchorCtr="0"/>
                <a:lstStyle/>
                <a:p>
                  <a:pPr defTabSz="436822"/>
                  <a:endParaRPr lang="en-US" sz="1400" ker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13CE59C-8DBB-DAA4-E2B4-8ADBFFDD855D}"/>
                </a:ext>
              </a:extLst>
            </p:cNvPr>
            <p:cNvSpPr/>
            <p:nvPr/>
          </p:nvSpPr>
          <p:spPr>
            <a:xfrm>
              <a:off x="7795539" y="2371024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Plus Sign 42">
              <a:hlinkClick r:id="rId5" action="ppaction://hlinksldjump"/>
              <a:extLst>
                <a:ext uri="{FF2B5EF4-FFF2-40B4-BE49-F238E27FC236}">
                  <a16:creationId xmlns:a16="http://schemas.microsoft.com/office/drawing/2014/main" id="{6BA9F97A-B7EE-58D0-5E31-D1B8B6B69EB1}"/>
                </a:ext>
              </a:extLst>
            </p:cNvPr>
            <p:cNvSpPr/>
            <p:nvPr/>
          </p:nvSpPr>
          <p:spPr>
            <a:xfrm>
              <a:off x="7837529" y="2410853"/>
              <a:ext cx="250986" cy="250986"/>
            </a:xfrm>
            <a:prstGeom prst="mathPlus">
              <a:avLst>
                <a:gd name="adj1" fmla="val 6253"/>
              </a:avLst>
            </a:prstGeom>
            <a:grpFill/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5BC04BA-78E4-FF36-11FF-C2B2EFBBF58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AFCFA81-AE15-97A7-4D45-08D034E63EF0}"/>
              </a:ext>
            </a:extLst>
          </p:cNvPr>
          <p:cNvSpPr/>
          <p:nvPr/>
        </p:nvSpPr>
        <p:spPr>
          <a:xfrm>
            <a:off x="7681292" y="847870"/>
            <a:ext cx="3418829" cy="913221"/>
          </a:xfrm>
          <a:prstGeom prst="roundRect">
            <a:avLst>
              <a:gd name="adj" fmla="val 10984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marL="0" marR="0" lvl="0" indent="0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 Tips (cont.)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C99EBE2-B948-2C78-306A-551042BC2291}"/>
              </a:ext>
            </a:extLst>
          </p:cNvPr>
          <p:cNvGrpSpPr/>
          <p:nvPr/>
        </p:nvGrpSpPr>
        <p:grpSpPr>
          <a:xfrm>
            <a:off x="7838806" y="1002673"/>
            <a:ext cx="338328" cy="338328"/>
            <a:chOff x="687637" y="2265052"/>
            <a:chExt cx="338328" cy="3383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18EB59E-841F-0EF9-83D5-48C2B5D4ADBC}"/>
                </a:ext>
              </a:extLst>
            </p:cNvPr>
            <p:cNvSpPr/>
            <p:nvPr/>
          </p:nvSpPr>
          <p:spPr>
            <a:xfrm>
              <a:off x="687637" y="2265052"/>
              <a:ext cx="338328" cy="33832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Graphic 8">
              <a:extLst>
                <a:ext uri="{FF2B5EF4-FFF2-40B4-BE49-F238E27FC236}">
                  <a16:creationId xmlns:a16="http://schemas.microsoft.com/office/drawing/2014/main" id="{598BEFE6-D5A9-D49E-B032-80A144311E59}"/>
                </a:ext>
              </a:extLst>
            </p:cNvPr>
            <p:cNvSpPr/>
            <p:nvPr/>
          </p:nvSpPr>
          <p:spPr>
            <a:xfrm>
              <a:off x="779005" y="2376039"/>
              <a:ext cx="147587" cy="124283"/>
            </a:xfrm>
            <a:custGeom>
              <a:avLst/>
              <a:gdLst>
                <a:gd name="connsiteX0" fmla="*/ 0 w 948656"/>
                <a:gd name="connsiteY0" fmla="*/ 419407 h 798868"/>
                <a:gd name="connsiteX1" fmla="*/ 379464 w 948656"/>
                <a:gd name="connsiteY1" fmla="*/ 798868 h 798868"/>
                <a:gd name="connsiteX2" fmla="*/ 948657 w 948656"/>
                <a:gd name="connsiteY2" fmla="*/ 0 h 7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8656" h="798868">
                  <a:moveTo>
                    <a:pt x="0" y="419407"/>
                  </a:moveTo>
                  <a:lnTo>
                    <a:pt x="379464" y="798868"/>
                  </a:lnTo>
                  <a:lnTo>
                    <a:pt x="948657" y="0"/>
                  </a:lnTo>
                </a:path>
              </a:pathLst>
            </a:custGeom>
            <a:noFill/>
            <a:ln w="19050" cap="rnd">
              <a:solidFill>
                <a:srgbClr val="3598A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04172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2B2B79A-854A-C3A4-63AE-642215478FE9}"/>
              </a:ext>
            </a:extLst>
          </p:cNvPr>
          <p:cNvSpPr txBox="1"/>
          <p:nvPr/>
        </p:nvSpPr>
        <p:spPr>
          <a:xfrm>
            <a:off x="10259786" y="4828251"/>
            <a:ext cx="150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0C9C882-AB6C-DA81-20BA-821EC36C0EA6}"/>
              </a:ext>
            </a:extLst>
          </p:cNvPr>
          <p:cNvSpPr/>
          <p:nvPr/>
        </p:nvSpPr>
        <p:spPr>
          <a:xfrm>
            <a:off x="475489" y="1568572"/>
            <a:ext cx="10624634" cy="4699100"/>
          </a:xfrm>
          <a:prstGeom prst="roundRect">
            <a:avLst>
              <a:gd name="adj" fmla="val 3188"/>
            </a:avLst>
          </a:prstGeom>
          <a:solidFill>
            <a:srgbClr val="0C48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9890DA48-213B-5772-B4F9-126B919E46AC}"/>
              </a:ext>
            </a:extLst>
          </p:cNvPr>
          <p:cNvSpPr txBox="1">
            <a:spLocks/>
          </p:cNvSpPr>
          <p:nvPr/>
        </p:nvSpPr>
        <p:spPr>
          <a:xfrm>
            <a:off x="617806" y="1663728"/>
            <a:ext cx="9835230" cy="416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57255" rtl="0" eaLnBrk="1" latinLnBrk="0" hangingPunct="1">
              <a:lnSpc>
                <a:spcPct val="100000"/>
              </a:lnSpc>
              <a:spcBef>
                <a:spcPts val="938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9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85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13" indent="0" algn="l" defTabSz="857255" rtl="0" eaLnBrk="1" latinLnBrk="0" hangingPunct="1">
              <a:lnSpc>
                <a:spcPct val="100000"/>
              </a:lnSpc>
              <a:spcBef>
                <a:spcPts val="469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55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84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711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39" indent="-214314" algn="l" defTabSz="857255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Judging: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bring order and structure by clearly defining roles, deadlines, and deliverables.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plan ahead and create well-organized processes that help the team stay on track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open to adjusting expectations as situations evolve; to enhance the team’s adaptability to changing situations.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Consider how different team members might prefer more open-ended or flexible approaches.</a:t>
            </a:r>
          </a:p>
          <a:p>
            <a:pPr>
              <a:defRPr/>
            </a:pPr>
            <a:r>
              <a:rPr lang="en-US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Perceiving: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Likely Strengths: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likely to keep expectations adaptable, allowing the team to respond to change.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tend to be open to input and allow processes to emerge, fostering a sense of shared ownership in team processes.</a:t>
            </a:r>
          </a:p>
          <a:p>
            <a:pPr marL="714379" lvl="1" indent="-285750">
              <a:buFont typeface="Arial" panose="020B0604020202020204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Tips for Development: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Clarify roles and timelines to avoid confusion, especially when working with more structured team members.</a:t>
            </a:r>
          </a:p>
          <a:p>
            <a:pPr marL="1143005" lvl="2" indent="-285750"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Strike a balance between flexibility and responsibilities to support consistency without limiting creativity.</a:t>
            </a:r>
          </a:p>
        </p:txBody>
      </p:sp>
      <p:pic>
        <p:nvPicPr>
          <p:cNvPr id="28" name="Picture 2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E13A587-BF66-CD44-66AF-CFF76DDEE58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42" y="4365785"/>
            <a:ext cx="1757812" cy="15127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1D1B456-5F0A-F97A-AF6F-6E95E19A53FF}"/>
              </a:ext>
            </a:extLst>
          </p:cNvPr>
          <p:cNvSpPr txBox="1"/>
          <p:nvPr/>
        </p:nvSpPr>
        <p:spPr>
          <a:xfrm>
            <a:off x="10259786" y="4825648"/>
            <a:ext cx="150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Expectations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478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C91A8-8242-570C-77B7-A8B7F09CC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2AB4D1A-0393-9F58-5D17-9875D3FC04D6}"/>
              </a:ext>
            </a:extLst>
          </p:cNvPr>
          <p:cNvSpPr/>
          <p:nvPr/>
        </p:nvSpPr>
        <p:spPr>
          <a:xfrm>
            <a:off x="545522" y="3067271"/>
            <a:ext cx="10554600" cy="3200400"/>
          </a:xfrm>
          <a:prstGeom prst="roundRect">
            <a:avLst>
              <a:gd name="adj" fmla="val 318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endParaRPr lang="en-US" sz="1400" ker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292C840-5CA0-B2A5-57AE-4DB6FE978A0D}"/>
              </a:ext>
            </a:extLst>
          </p:cNvPr>
          <p:cNvGrpSpPr/>
          <p:nvPr/>
        </p:nvGrpSpPr>
        <p:grpSpPr>
          <a:xfrm>
            <a:off x="7681292" y="2459736"/>
            <a:ext cx="3418829" cy="652657"/>
            <a:chOff x="7681292" y="2214340"/>
            <a:chExt cx="3418829" cy="652657"/>
          </a:xfrm>
          <a:solidFill>
            <a:schemeClr val="accent1"/>
          </a:solidFill>
        </p:grpSpPr>
        <p:sp>
          <p:nvSpPr>
            <p:cNvPr id="17" name="Rectangle: Rounded Corners 16">
              <a:hlinkClick r:id="rId4" action="ppaction://hlinksldjump"/>
              <a:extLst>
                <a:ext uri="{FF2B5EF4-FFF2-40B4-BE49-F238E27FC236}">
                  <a16:creationId xmlns:a16="http://schemas.microsoft.com/office/drawing/2014/main" id="{7F0CB7FB-ECDC-9DA6-DC4B-1384678C2E46}"/>
                </a:ext>
              </a:extLst>
            </p:cNvPr>
            <p:cNvSpPr/>
            <p:nvPr/>
          </p:nvSpPr>
          <p:spPr>
            <a:xfrm>
              <a:off x="7681292" y="2214340"/>
              <a:ext cx="3418829" cy="652657"/>
            </a:xfrm>
            <a:prstGeom prst="roundRect">
              <a:avLst>
                <a:gd name="adj" fmla="val 1098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48640" tIns="182880" rIns="342942" bIns="0" rtlCol="0" anchor="t" anchorCtr="0"/>
            <a:lstStyle/>
            <a:p>
              <a:pPr defTabSz="436822"/>
              <a:r>
                <a: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Development Tips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1B2E2CA-66F3-B79C-AA59-DEB55ADB9242}"/>
                </a:ext>
              </a:extLst>
            </p:cNvPr>
            <p:cNvGrpSpPr/>
            <p:nvPr/>
          </p:nvGrpSpPr>
          <p:grpSpPr>
            <a:xfrm>
              <a:off x="7795539" y="2371024"/>
              <a:ext cx="334966" cy="334965"/>
              <a:chOff x="634298" y="2216636"/>
              <a:chExt cx="471189" cy="471188"/>
            </a:xfrm>
            <a:grpFill/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F067F1E-D0FD-DC36-0A82-F89A38B63287}"/>
                  </a:ext>
                </a:extLst>
              </p:cNvPr>
              <p:cNvSpPr/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Plus Sign 25">
                <a:extLst>
                  <a:ext uri="{FF2B5EF4-FFF2-40B4-BE49-F238E27FC236}">
                    <a16:creationId xmlns:a16="http://schemas.microsoft.com/office/drawing/2014/main" id="{C2234102-F2F7-1B1F-2087-AB5204486585}"/>
                  </a:ext>
                </a:extLst>
              </p:cNvPr>
              <p:cNvSpPr/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15" name="Rectangle: Rounded Corners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D8DD98-31C7-C862-0889-9A73470C2495}"/>
              </a:ext>
            </a:extLst>
          </p:cNvPr>
          <p:cNvSpPr/>
          <p:nvPr/>
        </p:nvSpPr>
        <p:spPr>
          <a:xfrm>
            <a:off x="555434" y="2459736"/>
            <a:ext cx="3418829" cy="645618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Skill Excellence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21ECE83-F9F3-0D0C-77B7-52C458FF1821}"/>
              </a:ext>
            </a:extLst>
          </p:cNvPr>
          <p:cNvGrpSpPr/>
          <p:nvPr/>
        </p:nvGrpSpPr>
        <p:grpSpPr>
          <a:xfrm>
            <a:off x="669469" y="2610673"/>
            <a:ext cx="360121" cy="340712"/>
            <a:chOff x="4202499" y="2618581"/>
            <a:chExt cx="360121" cy="34071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9F95969-A42F-A6E7-FD4E-1A1928785203}"/>
                </a:ext>
              </a:extLst>
            </p:cNvPr>
            <p:cNvGrpSpPr>
              <a:grpSpLocks/>
            </p:cNvGrpSpPr>
            <p:nvPr/>
          </p:nvGrpSpPr>
          <p:grpSpPr>
            <a:xfrm>
              <a:off x="4227654" y="2618581"/>
              <a:ext cx="334966" cy="334965"/>
              <a:chOff x="634298" y="2216636"/>
              <a:chExt cx="471189" cy="471188"/>
            </a:xfrm>
            <a:solidFill>
              <a:schemeClr val="accent1"/>
            </a:solidFill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1421DAD4-24A1-F590-F244-AB591D7F7E7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4298" y="2216636"/>
                <a:ext cx="471189" cy="47118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Plus Sign 9">
                <a:extLst>
                  <a:ext uri="{FF2B5EF4-FFF2-40B4-BE49-F238E27FC236}">
                    <a16:creationId xmlns:a16="http://schemas.microsoft.com/office/drawing/2014/main" id="{2D6231BC-2481-830E-2B61-C4500ADC86A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3364" y="2272663"/>
                <a:ext cx="353056" cy="353056"/>
              </a:xfrm>
              <a:prstGeom prst="mathPlus">
                <a:avLst>
                  <a:gd name="adj1" fmla="val 625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48640" tIns="182880" rIns="342942" bIns="0" rtlCol="0" anchor="t" anchorCtr="0"/>
              <a:lstStyle/>
              <a:p>
                <a:pPr defTabSz="436822"/>
                <a:endParaRPr lang="en-US" sz="1400" ker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CE8183B-AA98-505C-B4AC-E5FA1468D885}"/>
                </a:ext>
              </a:extLst>
            </p:cNvPr>
            <p:cNvSpPr>
              <a:spLocks/>
            </p:cNvSpPr>
            <p:nvPr/>
          </p:nvSpPr>
          <p:spPr>
            <a:xfrm>
              <a:off x="420249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Plus Sign 19">
              <a:extLst>
                <a:ext uri="{FF2B5EF4-FFF2-40B4-BE49-F238E27FC236}">
                  <a16:creationId xmlns:a16="http://schemas.microsoft.com/office/drawing/2014/main" id="{8E8FCDD1-A400-BCB8-5D7F-497DC50B0235}"/>
                </a:ext>
              </a:extLst>
            </p:cNvPr>
            <p:cNvSpPr>
              <a:spLocks/>
            </p:cNvSpPr>
            <p:nvPr/>
          </p:nvSpPr>
          <p:spPr>
            <a:xfrm>
              <a:off x="4244489" y="266282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ECA454B-B6A7-9619-B59C-4FF188A5DC94}"/>
              </a:ext>
            </a:extLst>
          </p:cNvPr>
          <p:cNvGrpSpPr/>
          <p:nvPr/>
        </p:nvGrpSpPr>
        <p:grpSpPr>
          <a:xfrm>
            <a:off x="7795539" y="2616420"/>
            <a:ext cx="334966" cy="334965"/>
            <a:chOff x="7795539" y="2624328"/>
            <a:chExt cx="334966" cy="33496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F441078-6DAD-6717-9D77-8713560D6A8B}"/>
                </a:ext>
              </a:extLst>
            </p:cNvPr>
            <p:cNvSpPr/>
            <p:nvPr/>
          </p:nvSpPr>
          <p:spPr>
            <a:xfrm>
              <a:off x="7795539" y="2624328"/>
              <a:ext cx="334966" cy="33496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Plus Sign 21">
              <a:extLst>
                <a:ext uri="{FF2B5EF4-FFF2-40B4-BE49-F238E27FC236}">
                  <a16:creationId xmlns:a16="http://schemas.microsoft.com/office/drawing/2014/main" id="{ACFBCE69-5776-B941-16E1-498A278D749A}"/>
                </a:ext>
              </a:extLst>
            </p:cNvPr>
            <p:cNvSpPr/>
            <p:nvPr/>
          </p:nvSpPr>
          <p:spPr>
            <a:xfrm>
              <a:off x="7837529" y="2664008"/>
              <a:ext cx="250986" cy="250986"/>
            </a:xfrm>
            <a:prstGeom prst="mathPlus">
              <a:avLst>
                <a:gd name="adj1" fmla="val 6253"/>
              </a:avLst>
            </a:prstGeom>
            <a:solidFill>
              <a:schemeClr val="tx2"/>
            </a:solidFill>
            <a:ln w="12700" cap="flat" cmpd="sng" algn="ctr">
              <a:solidFill>
                <a:srgbClr val="3598A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368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0704074-DE2A-2ED1-BEDD-8520239EE585}"/>
              </a:ext>
            </a:extLst>
          </p:cNvPr>
          <p:cNvSpPr txBox="1"/>
          <p:nvPr/>
        </p:nvSpPr>
        <p:spPr>
          <a:xfrm>
            <a:off x="1091878" y="1086992"/>
            <a:ext cx="392288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  <p:sp>
        <p:nvSpPr>
          <p:cNvPr id="36" name="Title 3">
            <a:extLst>
              <a:ext uri="{FF2B5EF4-FFF2-40B4-BE49-F238E27FC236}">
                <a16:creationId xmlns:a16="http://schemas.microsoft.com/office/drawing/2014/main" id="{23C11D34-4A6D-6B3A-F4A0-1ECF1E405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70" y="659995"/>
            <a:ext cx="10246896" cy="980098"/>
          </a:xfrm>
        </p:spPr>
        <p:txBody>
          <a:bodyPr anchor="t"/>
          <a:lstStyle/>
          <a:p>
            <a:r>
              <a:rPr lang="en-GB" sz="3600"/>
              <a:t>Basic Skills</a:t>
            </a:r>
          </a:p>
        </p:txBody>
      </p:sp>
      <p:sp>
        <p:nvSpPr>
          <p:cNvPr id="29" name="Rectangle: Rounded Corners 28">
            <a:hlinkClick r:id="rId5" action="ppaction://hlinksldjump"/>
            <a:extLst>
              <a:ext uri="{FF2B5EF4-FFF2-40B4-BE49-F238E27FC236}">
                <a16:creationId xmlns:a16="http://schemas.microsoft.com/office/drawing/2014/main" id="{F1C4C721-CE4E-5FDF-539D-D8C938D0BC0E}"/>
              </a:ext>
            </a:extLst>
          </p:cNvPr>
          <p:cNvSpPr/>
          <p:nvPr/>
        </p:nvSpPr>
        <p:spPr>
          <a:xfrm>
            <a:off x="4113407" y="2459736"/>
            <a:ext cx="3418829" cy="652657"/>
          </a:xfrm>
          <a:prstGeom prst="roundRect">
            <a:avLst>
              <a:gd name="adj" fmla="val 1098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48640" tIns="182880" rIns="342942" bIns="0" rtlCol="0" anchor="t" anchorCtr="0"/>
          <a:lstStyle/>
          <a:p>
            <a:pPr defTabSz="436822"/>
            <a:r>
              <a:rPr lang="en-US" sz="1400" ker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 In Action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A9AA660-8E64-9FF3-D068-17DA18C2F83D}"/>
              </a:ext>
            </a:extLst>
          </p:cNvPr>
          <p:cNvSpPr/>
          <p:nvPr/>
        </p:nvSpPr>
        <p:spPr>
          <a:xfrm>
            <a:off x="4236502" y="2616420"/>
            <a:ext cx="334966" cy="334965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1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lus Sign 31">
            <a:extLst>
              <a:ext uri="{FF2B5EF4-FFF2-40B4-BE49-F238E27FC236}">
                <a16:creationId xmlns:a16="http://schemas.microsoft.com/office/drawing/2014/main" id="{CB0FB9F0-3658-F5B4-2FA6-CCAF0309A00B}"/>
              </a:ext>
            </a:extLst>
          </p:cNvPr>
          <p:cNvSpPr/>
          <p:nvPr/>
        </p:nvSpPr>
        <p:spPr>
          <a:xfrm>
            <a:off x="4278492" y="2656249"/>
            <a:ext cx="250986" cy="250986"/>
          </a:xfrm>
          <a:prstGeom prst="mathPlus">
            <a:avLst>
              <a:gd name="adj1" fmla="val 6253"/>
            </a:avLst>
          </a:prstGeom>
          <a:solidFill>
            <a:schemeClr val="accent1"/>
          </a:solidFill>
          <a:ln w="12700" cap="flat" cmpd="sng" algn="ctr">
            <a:solidFill>
              <a:srgbClr val="3598A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368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2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F7A59FB-FAFE-02D7-B96B-CD59AE12C85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4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3" t="23434" r="23436" b="32480"/>
          <a:stretch/>
        </p:blipFill>
        <p:spPr>
          <a:xfrm rot="5400000">
            <a:off x="10200131" y="4366259"/>
            <a:ext cx="1755648" cy="15087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7FF5A3-FFA4-2628-7A86-1B3FB9365A31}"/>
              </a:ext>
            </a:extLst>
          </p:cNvPr>
          <p:cNvSpPr txBox="1"/>
          <p:nvPr/>
        </p:nvSpPr>
        <p:spPr>
          <a:xfrm>
            <a:off x="10364511" y="4705140"/>
            <a:ext cx="1299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Problem Solving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82722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wcUcjmeP"/>
  <p:tag name="ARTICULATE_SLIDE_THUMBNAIL_REFRESH" val="1"/>
  <p:tag name="ARTICULATE_PROJECT_OPEN" val="0"/>
  <p:tag name="ARTICULATE_SLIDE_COUNT" val="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319998"/>
      </a:dk1>
      <a:lt1>
        <a:srgbClr val="FFFFFF"/>
      </a:lt1>
      <a:dk2>
        <a:srgbClr val="017E8C"/>
      </a:dk2>
      <a:lt2>
        <a:srgbClr val="0C4853"/>
      </a:lt2>
      <a:accent1>
        <a:srgbClr val="6B9103"/>
      </a:accent1>
      <a:accent2>
        <a:srgbClr val="A8C87C"/>
      </a:accent2>
      <a:accent3>
        <a:srgbClr val="BCCFBC"/>
      </a:accent3>
      <a:accent4>
        <a:srgbClr val="C0DBD1"/>
      </a:accent4>
      <a:accent5>
        <a:srgbClr val="000000"/>
      </a:accent5>
      <a:accent6>
        <a:srgbClr val="DAE8C0"/>
      </a:accent6>
      <a:hlink>
        <a:srgbClr val="0F9ED5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89CA870D74D94D81420F7BBE89B407" ma:contentTypeVersion="13" ma:contentTypeDescription="Create a new document." ma:contentTypeScope="" ma:versionID="401eb4f8183f5ced47684b29f3a078fa">
  <xsd:schema xmlns:xsd="http://www.w3.org/2001/XMLSchema" xmlns:xs="http://www.w3.org/2001/XMLSchema" xmlns:p="http://schemas.microsoft.com/office/2006/metadata/properties" xmlns:ns2="b402553b-3aa5-437f-b7c8-f3e31ebf3d84" xmlns:ns3="aea37be6-cfb2-4c7c-a85e-10bdc4d4f364" targetNamespace="http://schemas.microsoft.com/office/2006/metadata/properties" ma:root="true" ma:fieldsID="51f7c6439316bc23711c7c97afa2f814" ns2:_="" ns3:_="">
    <xsd:import namespace="b402553b-3aa5-437f-b7c8-f3e31ebf3d84"/>
    <xsd:import namespace="aea37be6-cfb2-4c7c-a85e-10bdc4d4f3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02553b-3aa5-437f-b7c8-f3e31ebf3d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ca0ec8d-4cfe-4588-94c8-c28b49bebd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a37be6-cfb2-4c7c-a85e-10bdc4d4f364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ac8be38-b5d9-423a-a585-900145964948}" ma:internalName="TaxCatchAll" ma:showField="CatchAllData" ma:web="aea37be6-cfb2-4c7c-a85e-10bdc4d4f3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402553b-3aa5-437f-b7c8-f3e31ebf3d84">
      <Terms xmlns="http://schemas.microsoft.com/office/infopath/2007/PartnerControls"/>
    </lcf76f155ced4ddcb4097134ff3c332f>
    <TaxCatchAll xmlns="aea37be6-cfb2-4c7c-a85e-10bdc4d4f3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C5BB71-3563-4530-BF29-A29DF7C753F8}">
  <ds:schemaRefs>
    <ds:schemaRef ds:uri="aea37be6-cfb2-4c7c-a85e-10bdc4d4f364"/>
    <ds:schemaRef ds:uri="b402553b-3aa5-437f-b7c8-f3e31ebf3d8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81064FA-A1DB-40DF-8A03-D2330DAA25E0}">
  <ds:schemaRefs>
    <ds:schemaRef ds:uri="aea37be6-cfb2-4c7c-a85e-10bdc4d4f364"/>
    <ds:schemaRef ds:uri="b402553b-3aa5-437f-b7c8-f3e31ebf3d8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65CB488-86CD-42F6-A0AE-C64360758F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33</Slides>
  <Notes>32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Skills Development Framework</vt:lpstr>
      <vt:lpstr>Type + Teamwork</vt:lpstr>
      <vt:lpstr>Type Preferences in Teamwork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Basic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  <vt:lpstr>Advanced Skills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Richa Verma</dc:creator>
  <cp:revision>1</cp:revision>
  <dcterms:created xsi:type="dcterms:W3CDTF">2024-11-19T10:54:42Z</dcterms:created>
  <dcterms:modified xsi:type="dcterms:W3CDTF">2025-08-14T19:46:05Z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00956491-5F0F-4A52-A9C4-36A3859467A8</vt:lpwstr>
  </property>
  <property fmtid="{D5CDD505-2E9C-101B-9397-08002B2CF9AE}" pid="3" name="ArticulatePath">
    <vt:lpwstr>Presentation1</vt:lpwstr>
  </property>
  <property fmtid="{D5CDD505-2E9C-101B-9397-08002B2CF9AE}" pid="4" name="ContentTypeId">
    <vt:lpwstr>0x010100A589CA870D74D94D81420F7BBE89B407</vt:lpwstr>
  </property>
  <property fmtid="{D5CDD505-2E9C-101B-9397-08002B2CF9AE}" pid="5" name="MediaServiceImageTags">
    <vt:lpwstr/>
  </property>
</Properties>
</file>