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2.xml" ContentType="application/vnd.openxmlformats-officedocument.theme+xml"/>
  <Override PartName="/ppt/tags/tag6.xml" ContentType="application/vnd.openxmlformats-officedocument.presentationml.tags+xml"/>
  <Override PartName="/ppt/notesSlides/notesSlide1.xml" ContentType="application/vnd.openxmlformats-officedocument.presentationml.notesSlide+xml"/>
  <Override PartName="/ppt/tags/tag7.xml" ContentType="application/vnd.openxmlformats-officedocument.presentationml.tags+xml"/>
  <Override PartName="/ppt/notesSlides/notesSlide2.xml" ContentType="application/vnd.openxmlformats-officedocument.presentationml.notesSlide+xml"/>
  <Override PartName="/ppt/tags/tag8.xml" ContentType="application/vnd.openxmlformats-officedocument.presentationml.tags+xml"/>
  <Override PartName="/ppt/notesSlides/notesSlide3.xml" ContentType="application/vnd.openxmlformats-officedocument.presentationml.notesSlide+xml"/>
  <Override PartName="/ppt/tags/tag9.xml" ContentType="application/vnd.openxmlformats-officedocument.presentationml.tags+xml"/>
  <Override PartName="/ppt/notesSlides/notesSlide4.xml" ContentType="application/vnd.openxmlformats-officedocument.presentationml.notesSlide+xml"/>
  <Override PartName="/ppt/tags/tag10.xml" ContentType="application/vnd.openxmlformats-officedocument.presentationml.tags+xml"/>
  <Override PartName="/ppt/notesSlides/notesSlide5.xml" ContentType="application/vnd.openxmlformats-officedocument.presentationml.notesSlide+xml"/>
  <Override PartName="/ppt/tags/tag11.xml" ContentType="application/vnd.openxmlformats-officedocument.presentationml.tags+xml"/>
  <Override PartName="/ppt/notesSlides/notesSlide6.xml" ContentType="application/vnd.openxmlformats-officedocument.presentationml.notesSlide+xml"/>
  <Override PartName="/ppt/tags/tag12.xml" ContentType="application/vnd.openxmlformats-officedocument.presentationml.tags+xml"/>
  <Override PartName="/ppt/notesSlides/notesSlide7.xml" ContentType="application/vnd.openxmlformats-officedocument.presentationml.notesSlide+xml"/>
  <Override PartName="/ppt/tags/tag13.xml" ContentType="application/vnd.openxmlformats-officedocument.presentationml.tags+xml"/>
  <Override PartName="/ppt/notesSlides/notesSlide8.xml" ContentType="application/vnd.openxmlformats-officedocument.presentationml.notesSlide+xml"/>
  <Override PartName="/ppt/tags/tag14.xml" ContentType="application/vnd.openxmlformats-officedocument.presentationml.tags+xml"/>
  <Override PartName="/ppt/notesSlides/notesSlide9.xml" ContentType="application/vnd.openxmlformats-officedocument.presentationml.notesSlide+xml"/>
  <Override PartName="/ppt/tags/tag15.xml" ContentType="application/vnd.openxmlformats-officedocument.presentationml.tags+xml"/>
  <Override PartName="/ppt/notesSlides/notesSlide10.xml" ContentType="application/vnd.openxmlformats-officedocument.presentationml.notesSlide+xml"/>
  <Override PartName="/ppt/tags/tag16.xml" ContentType="application/vnd.openxmlformats-officedocument.presentationml.tags+xml"/>
  <Override PartName="/ppt/notesSlides/notesSlide11.xml" ContentType="application/vnd.openxmlformats-officedocument.presentationml.notesSlide+xml"/>
  <Override PartName="/ppt/tags/tag17.xml" ContentType="application/vnd.openxmlformats-officedocument.presentationml.tags+xml"/>
  <Override PartName="/ppt/notesSlides/notesSlide12.xml" ContentType="application/vnd.openxmlformats-officedocument.presentationml.notesSlide+xml"/>
  <Override PartName="/ppt/tags/tag18.xml" ContentType="application/vnd.openxmlformats-officedocument.presentationml.tags+xml"/>
  <Override PartName="/ppt/notesSlides/notesSlide13.xml" ContentType="application/vnd.openxmlformats-officedocument.presentationml.notesSlide+xml"/>
  <Override PartName="/ppt/tags/tag19.xml" ContentType="application/vnd.openxmlformats-officedocument.presentationml.tags+xml"/>
  <Override PartName="/ppt/notesSlides/notesSlide14.xml" ContentType="application/vnd.openxmlformats-officedocument.presentationml.notesSlide+xml"/>
  <Override PartName="/ppt/tags/tag20.xml" ContentType="application/vnd.openxmlformats-officedocument.presentationml.tags+xml"/>
  <Override PartName="/ppt/notesSlides/notesSlide15.xml" ContentType="application/vnd.openxmlformats-officedocument.presentationml.notesSlide+xml"/>
  <Override PartName="/ppt/tags/tag21.xml" ContentType="application/vnd.openxmlformats-officedocument.presentationml.tags+xml"/>
  <Override PartName="/ppt/notesSlides/notesSlide16.xml" ContentType="application/vnd.openxmlformats-officedocument.presentationml.notesSlide+xml"/>
  <Override PartName="/ppt/tags/tag22.xml" ContentType="application/vnd.openxmlformats-officedocument.presentationml.tags+xml"/>
  <Override PartName="/ppt/notesSlides/notesSlide17.xml" ContentType="application/vnd.openxmlformats-officedocument.presentationml.notesSlide+xml"/>
  <Override PartName="/ppt/tags/tag23.xml" ContentType="application/vnd.openxmlformats-officedocument.presentationml.tags+xml"/>
  <Override PartName="/ppt/notesSlides/notesSlide18.xml" ContentType="application/vnd.openxmlformats-officedocument.presentationml.notesSlide+xml"/>
  <Override PartName="/ppt/tags/tag24.xml" ContentType="application/vnd.openxmlformats-officedocument.presentationml.tags+xml"/>
  <Override PartName="/ppt/notesSlides/notesSlide19.xml" ContentType="application/vnd.openxmlformats-officedocument.presentationml.notesSlide+xml"/>
  <Override PartName="/ppt/tags/tag25.xml" ContentType="application/vnd.openxmlformats-officedocument.presentationml.tags+xml"/>
  <Override PartName="/ppt/notesSlides/notesSlide20.xml" ContentType="application/vnd.openxmlformats-officedocument.presentationml.notesSlide+xml"/>
  <Override PartName="/ppt/tags/tag26.xml" ContentType="application/vnd.openxmlformats-officedocument.presentationml.tags+xml"/>
  <Override PartName="/ppt/notesSlides/notesSlide21.xml" ContentType="application/vnd.openxmlformats-officedocument.presentationml.notesSlide+xml"/>
  <Override PartName="/ppt/tags/tag27.xml" ContentType="application/vnd.openxmlformats-officedocument.presentationml.tags+xml"/>
  <Override PartName="/ppt/notesSlides/notesSlide22.xml" ContentType="application/vnd.openxmlformats-officedocument.presentationml.notesSlide+xml"/>
  <Override PartName="/ppt/tags/tag28.xml" ContentType="application/vnd.openxmlformats-officedocument.presentationml.tags+xml"/>
  <Override PartName="/ppt/notesSlides/notesSlide23.xml" ContentType="application/vnd.openxmlformats-officedocument.presentationml.notesSlide+xml"/>
  <Override PartName="/ppt/tags/tag29.xml" ContentType="application/vnd.openxmlformats-officedocument.presentationml.tags+xml"/>
  <Override PartName="/ppt/notesSlides/notesSlide24.xml" ContentType="application/vnd.openxmlformats-officedocument.presentationml.notesSlide+xml"/>
  <Override PartName="/ppt/tags/tag30.xml" ContentType="application/vnd.openxmlformats-officedocument.presentationml.tags+xml"/>
  <Override PartName="/ppt/notesSlides/notesSlide25.xml" ContentType="application/vnd.openxmlformats-officedocument.presentationml.notesSlide+xml"/>
  <Override PartName="/ppt/tags/tag31.xml" ContentType="application/vnd.openxmlformats-officedocument.presentationml.tags+xml"/>
  <Override PartName="/ppt/notesSlides/notesSlide26.xml" ContentType="application/vnd.openxmlformats-officedocument.presentationml.notesSlide+xml"/>
  <Override PartName="/ppt/tags/tag32.xml" ContentType="application/vnd.openxmlformats-officedocument.presentationml.tags+xml"/>
  <Override PartName="/ppt/notesSlides/notesSlide27.xml" ContentType="application/vnd.openxmlformats-officedocument.presentationml.notesSlide+xml"/>
  <Override PartName="/ppt/tags/tag33.xml" ContentType="application/vnd.openxmlformats-officedocument.presentationml.tags+xml"/>
  <Override PartName="/ppt/notesSlides/notesSlide28.xml" ContentType="application/vnd.openxmlformats-officedocument.presentationml.notesSlide+xml"/>
  <Override PartName="/ppt/tags/tag34.xml" ContentType="application/vnd.openxmlformats-officedocument.presentationml.tags+xml"/>
  <Override PartName="/ppt/notesSlides/notesSlide29.xml" ContentType="application/vnd.openxmlformats-officedocument.presentationml.notesSlide+xml"/>
  <Override PartName="/ppt/tags/tag35.xml" ContentType="application/vnd.openxmlformats-officedocument.presentationml.tags+xml"/>
  <Override PartName="/ppt/notesSlides/notesSlide30.xml" ContentType="application/vnd.openxmlformats-officedocument.presentationml.notesSlide+xml"/>
  <Override PartName="/ppt/tags/tag36.xml" ContentType="application/vnd.openxmlformats-officedocument.presentationml.tags+xml"/>
  <Override PartName="/ppt/notesSlides/notesSlide31.xml" ContentType="application/vnd.openxmlformats-officedocument.presentationml.notesSlide+xml"/>
  <Override PartName="/ppt/tags/tag37.xml" ContentType="application/vnd.openxmlformats-officedocument.presentationml.tags+xml"/>
  <Override PartName="/ppt/notesSlides/notesSlide32.xml" ContentType="application/vnd.openxmlformats-officedocument.presentationml.notesSlide+xml"/>
  <Override PartName="/ppt/tags/tag38.xml" ContentType="application/vnd.openxmlformats-officedocument.presentationml.tags+xml"/>
  <Override PartName="/ppt/notesSlides/notesSlide3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9"/>
  </p:notesMasterIdLst>
  <p:sldIdLst>
    <p:sldId id="256" r:id="rId5"/>
    <p:sldId id="295" r:id="rId6"/>
    <p:sldId id="391" r:id="rId7"/>
    <p:sldId id="354" r:id="rId8"/>
    <p:sldId id="328" r:id="rId9"/>
    <p:sldId id="325" r:id="rId10"/>
    <p:sldId id="326" r:id="rId11"/>
    <p:sldId id="392" r:id="rId12"/>
    <p:sldId id="355" r:id="rId13"/>
    <p:sldId id="356" r:id="rId14"/>
    <p:sldId id="362" r:id="rId15"/>
    <p:sldId id="361" r:id="rId16"/>
    <p:sldId id="393" r:id="rId17"/>
    <p:sldId id="394" r:id="rId18"/>
    <p:sldId id="363" r:id="rId19"/>
    <p:sldId id="364" r:id="rId20"/>
    <p:sldId id="365" r:id="rId21"/>
    <p:sldId id="395" r:id="rId22"/>
    <p:sldId id="396" r:id="rId23"/>
    <p:sldId id="312" r:id="rId24"/>
    <p:sldId id="337" r:id="rId25"/>
    <p:sldId id="338" r:id="rId26"/>
    <p:sldId id="397" r:id="rId27"/>
    <p:sldId id="398" r:id="rId28"/>
    <p:sldId id="371" r:id="rId29"/>
    <p:sldId id="372" r:id="rId30"/>
    <p:sldId id="373" r:id="rId31"/>
    <p:sldId id="399" r:id="rId32"/>
    <p:sldId id="400" r:id="rId33"/>
    <p:sldId id="340" r:id="rId34"/>
    <p:sldId id="341" r:id="rId35"/>
    <p:sldId id="342" r:id="rId36"/>
    <p:sldId id="401" r:id="rId37"/>
    <p:sldId id="402" r:id="rId38"/>
  </p:sldIdLst>
  <p:sldSz cx="12192000" cy="6858000"/>
  <p:notesSz cx="6858000" cy="9144000"/>
  <p:custDataLst>
    <p:tags r:id="rId4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id="{443179E0-57CD-44DD-B782-EED1C08BC868}">
          <p14:sldIdLst>
            <p14:sldId id="256"/>
            <p14:sldId id="295"/>
            <p14:sldId id="391"/>
            <p14:sldId id="354"/>
          </p14:sldIdLst>
        </p14:section>
        <p14:section name="Basic Skills: Stress Awareness" id="{1974C143-A602-44F7-BEEB-CC6574037B25}">
          <p14:sldIdLst>
            <p14:sldId id="328"/>
            <p14:sldId id="325"/>
            <p14:sldId id="326"/>
            <p14:sldId id="392"/>
            <p14:sldId id="355"/>
          </p14:sldIdLst>
        </p14:section>
        <p14:section name="Basic Skills: Maintaining Self-Care" id="{761F7A25-F83A-489B-A278-5CE753A6A09A}">
          <p14:sldIdLst>
            <p14:sldId id="356"/>
            <p14:sldId id="362"/>
            <p14:sldId id="361"/>
            <p14:sldId id="393"/>
            <p14:sldId id="394"/>
          </p14:sldIdLst>
        </p14:section>
        <p14:section name="Basic Skills: Prioritization and Time Management" id="{62D7493B-2D22-4C99-AF44-AC35DA153BE3}">
          <p14:sldIdLst>
            <p14:sldId id="363"/>
            <p14:sldId id="364"/>
            <p14:sldId id="365"/>
            <p14:sldId id="395"/>
            <p14:sldId id="396"/>
          </p14:sldIdLst>
        </p14:section>
        <p14:section name="Advanced Skills: Reframing Situations" id="{725D4878-D9F9-4F86-830E-8D2EEC2A4E6C}">
          <p14:sldIdLst>
            <p14:sldId id="312"/>
            <p14:sldId id="337"/>
            <p14:sldId id="338"/>
            <p14:sldId id="397"/>
            <p14:sldId id="398"/>
          </p14:sldIdLst>
        </p14:section>
        <p14:section name="Advanced Skills: Setting Boundaries" id="{9BA7F6B3-FCF0-4B29-9713-B54235769865}">
          <p14:sldIdLst>
            <p14:sldId id="371"/>
            <p14:sldId id="372"/>
            <p14:sldId id="373"/>
            <p14:sldId id="399"/>
            <p14:sldId id="400"/>
          </p14:sldIdLst>
        </p14:section>
        <p14:section name="Advanced Skills:Adaptive Coping" id="{6EB5C9D7-E3D5-4FC5-835B-7C0AC60C929A}">
          <p14:sldIdLst>
            <p14:sldId id="340"/>
            <p14:sldId id="341"/>
            <p14:sldId id="342"/>
            <p14:sldId id="401"/>
            <p14:sldId id="402"/>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F957711-2EB8-59E8-AC1E-4543A22B7DCE}" name="Samantha Habbert" initials="SH" userId="S::shabbert@themyersbriggs.com::ccd0fa76-b5b0-4c13-ac12-584b5884299d" providerId="AD"/>
  <p188:author id="{7D0FF046-D1FB-10BB-656A-874860B38FA9}" name="Richa Verma" initials="" userId="S::rverma@themyersbriggs.com::3287a62e-cccd-4a64-a6f6-ddf46801c3c7" providerId="AD"/>
  <p188:author id="{AF0C6DCE-511E-68C6-1ACD-5C4D787DC6AC}" name="Amanda Wollert" initials="AW" userId="S::awollert@themyersbriggs.com::a30a34e0-35f6-4ef1-a9e6-8f4664e2c298" providerId="AD"/>
  <p188:author id="{88CD64DB-D9D7-2CCD-ABB2-2E58C5E74B5F}" name="Dayna Williams" initials="DW" userId="S::dwilliams@themyersbriggs.com::40f01392-3377-488f-8a42-e077120707c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ADAF"/>
    <a:srgbClr val="017E8C"/>
    <a:srgbClr val="0B8080"/>
    <a:srgbClr val="F0F0F0"/>
    <a:srgbClr val="EBEBEC"/>
    <a:srgbClr val="3698A2"/>
    <a:srgbClr val="EAECEC"/>
    <a:srgbClr val="26855C"/>
    <a:srgbClr val="6B9103"/>
    <a:srgbClr val="31999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ADCE780-7A96-43C7-8225-F78580C74244}" v="268" dt="2025-08-14T19:37:44.63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47"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tags" Target="tags/tag1.xml"/><Relationship Id="rId45"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microsoft.com/office/2015/10/relationships/revisionInfo" Target="revisionInfo.xml"/><Relationship Id="rId20" Type="http://schemas.openxmlformats.org/officeDocument/2006/relationships/slide" Target="slides/slide16.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mantha Habbert" userId="ccd0fa76-b5b0-4c13-ac12-584b5884299d" providerId="ADAL" clId="{292CA622-CC96-4B24-96EE-A980C7FA1191}"/>
    <pc:docChg chg="modSld">
      <pc:chgData name="Samantha Habbert" userId="ccd0fa76-b5b0-4c13-ac12-584b5884299d" providerId="ADAL" clId="{292CA622-CC96-4B24-96EE-A980C7FA1191}" dt="2025-08-08T17:53:29.252" v="237" actId="33935"/>
      <pc:docMkLst>
        <pc:docMk/>
      </pc:docMkLst>
      <pc:sldChg chg="modSp mod">
        <pc:chgData name="Samantha Habbert" userId="ccd0fa76-b5b0-4c13-ac12-584b5884299d" providerId="ADAL" clId="{292CA622-CC96-4B24-96EE-A980C7FA1191}" dt="2025-08-08T17:43:18.605" v="102" actId="33935"/>
        <pc:sldMkLst>
          <pc:docMk/>
          <pc:sldMk cId="3343788798" sldId="312"/>
        </pc:sldMkLst>
        <pc:spChg chg="mod modVis">
          <ac:chgData name="Samantha Habbert" userId="ccd0fa76-b5b0-4c13-ac12-584b5884299d" providerId="ADAL" clId="{292CA622-CC96-4B24-96EE-A980C7FA1191}" dt="2025-08-08T17:43:18.605" v="102" actId="33935"/>
          <ac:spMkLst>
            <pc:docMk/>
            <pc:sldMk cId="3343788798" sldId="312"/>
            <ac:spMk id="11" creationId="{BD207F6F-9E0D-6F76-AE8B-08F011041E10}"/>
          </ac:spMkLst>
        </pc:spChg>
        <pc:picChg chg="mod modVis">
          <ac:chgData name="Samantha Habbert" userId="ccd0fa76-b5b0-4c13-ac12-584b5884299d" providerId="ADAL" clId="{292CA622-CC96-4B24-96EE-A980C7FA1191}" dt="2025-08-08T17:43:18.605" v="102" actId="33935"/>
          <ac:picMkLst>
            <pc:docMk/>
            <pc:sldMk cId="3343788798" sldId="312"/>
            <ac:picMk id="5" creationId="{A4E8F8B2-91FE-2DD4-0576-69A6105400EB}"/>
          </ac:picMkLst>
        </pc:picChg>
      </pc:sldChg>
      <pc:sldChg chg="modSp mod">
        <pc:chgData name="Samantha Habbert" userId="ccd0fa76-b5b0-4c13-ac12-584b5884299d" providerId="ADAL" clId="{292CA622-CC96-4B24-96EE-A980C7FA1191}" dt="2025-08-08T17:38:20.082" v="5" actId="33935"/>
        <pc:sldMkLst>
          <pc:docMk/>
          <pc:sldMk cId="1044225557" sldId="325"/>
        </pc:sldMkLst>
        <pc:spChg chg="mod">
          <ac:chgData name="Samantha Habbert" userId="ccd0fa76-b5b0-4c13-ac12-584b5884299d" providerId="ADAL" clId="{292CA622-CC96-4B24-96EE-A980C7FA1191}" dt="2025-08-08T17:37:53.935" v="2" actId="20577"/>
          <ac:spMkLst>
            <pc:docMk/>
            <pc:sldMk cId="1044225557" sldId="325"/>
            <ac:spMk id="7" creationId="{D0D3D23D-36B1-C84F-F5AD-03B6F88B97E0}"/>
          </ac:spMkLst>
        </pc:spChg>
        <pc:spChg chg="mod modVis">
          <ac:chgData name="Samantha Habbert" userId="ccd0fa76-b5b0-4c13-ac12-584b5884299d" providerId="ADAL" clId="{292CA622-CC96-4B24-96EE-A980C7FA1191}" dt="2025-08-08T17:38:20.082" v="5" actId="33935"/>
          <ac:spMkLst>
            <pc:docMk/>
            <pc:sldMk cId="1044225557" sldId="325"/>
            <ac:spMk id="46" creationId="{FBC7A2CC-9F45-0BFD-E39B-A04BF6900782}"/>
          </ac:spMkLst>
        </pc:spChg>
        <pc:spChg chg="mod modVis">
          <ac:chgData name="Samantha Habbert" userId="ccd0fa76-b5b0-4c13-ac12-584b5884299d" providerId="ADAL" clId="{292CA622-CC96-4B24-96EE-A980C7FA1191}" dt="2025-08-08T17:38:20.082" v="5" actId="33935"/>
          <ac:spMkLst>
            <pc:docMk/>
            <pc:sldMk cId="1044225557" sldId="325"/>
            <ac:spMk id="47" creationId="{7FED1E40-8075-FFA2-59B0-9C8C2EDACDF2}"/>
          </ac:spMkLst>
        </pc:spChg>
        <pc:grpChg chg="mod modVis">
          <ac:chgData name="Samantha Habbert" userId="ccd0fa76-b5b0-4c13-ac12-584b5884299d" providerId="ADAL" clId="{292CA622-CC96-4B24-96EE-A980C7FA1191}" dt="2025-08-08T17:38:00.625" v="4" actId="14429"/>
          <ac:grpSpMkLst>
            <pc:docMk/>
            <pc:sldMk cId="1044225557" sldId="325"/>
            <ac:grpSpMk id="48" creationId="{5FD37510-F0C9-4755-1D27-06248B66C3BF}"/>
          </ac:grpSpMkLst>
        </pc:grpChg>
      </pc:sldChg>
      <pc:sldChg chg="modSp mod">
        <pc:chgData name="Samantha Habbert" userId="ccd0fa76-b5b0-4c13-ac12-584b5884299d" providerId="ADAL" clId="{292CA622-CC96-4B24-96EE-A980C7FA1191}" dt="2025-08-08T17:38:33.430" v="9" actId="33935"/>
        <pc:sldMkLst>
          <pc:docMk/>
          <pc:sldMk cId="1640885847" sldId="326"/>
        </pc:sldMkLst>
        <pc:spChg chg="mod">
          <ac:chgData name="Samantha Habbert" userId="ccd0fa76-b5b0-4c13-ac12-584b5884299d" providerId="ADAL" clId="{292CA622-CC96-4B24-96EE-A980C7FA1191}" dt="2025-08-08T17:38:31.526" v="8" actId="20577"/>
          <ac:spMkLst>
            <pc:docMk/>
            <pc:sldMk cId="1640885847" sldId="326"/>
            <ac:spMk id="7" creationId="{DCFD0826-874F-555A-AF0C-7CBC481B0AC7}"/>
          </ac:spMkLst>
        </pc:spChg>
        <pc:spChg chg="mod modVis">
          <ac:chgData name="Samantha Habbert" userId="ccd0fa76-b5b0-4c13-ac12-584b5884299d" providerId="ADAL" clId="{292CA622-CC96-4B24-96EE-A980C7FA1191}" dt="2025-08-08T17:38:33.430" v="9" actId="33935"/>
          <ac:spMkLst>
            <pc:docMk/>
            <pc:sldMk cId="1640885847" sldId="326"/>
            <ac:spMk id="21" creationId="{B00780A9-59B1-FE58-50D3-2A0B97A82A12}"/>
          </ac:spMkLst>
        </pc:spChg>
        <pc:spChg chg="mod modVis">
          <ac:chgData name="Samantha Habbert" userId="ccd0fa76-b5b0-4c13-ac12-584b5884299d" providerId="ADAL" clId="{292CA622-CC96-4B24-96EE-A980C7FA1191}" dt="2025-08-08T17:38:33.430" v="9" actId="33935"/>
          <ac:spMkLst>
            <pc:docMk/>
            <pc:sldMk cId="1640885847" sldId="326"/>
            <ac:spMk id="22" creationId="{8AE86010-65C6-7963-26D3-42E7B46181F3}"/>
          </ac:spMkLst>
        </pc:spChg>
      </pc:sldChg>
      <pc:sldChg chg="modSp mod">
        <pc:chgData name="Samantha Habbert" userId="ccd0fa76-b5b0-4c13-ac12-584b5884299d" providerId="ADAL" clId="{292CA622-CC96-4B24-96EE-A980C7FA1191}" dt="2025-08-08T17:43:59.914" v="111" actId="33935"/>
        <pc:sldMkLst>
          <pc:docMk/>
          <pc:sldMk cId="3231962862" sldId="337"/>
        </pc:sldMkLst>
        <pc:spChg chg="mod modVis">
          <ac:chgData name="Samantha Habbert" userId="ccd0fa76-b5b0-4c13-ac12-584b5884299d" providerId="ADAL" clId="{292CA622-CC96-4B24-96EE-A980C7FA1191}" dt="2025-08-08T17:43:59.914" v="111" actId="33935"/>
          <ac:spMkLst>
            <pc:docMk/>
            <pc:sldMk cId="3231962862" sldId="337"/>
            <ac:spMk id="6" creationId="{19DB159B-D6A5-D09C-50B0-C72122BCFE8C}"/>
          </ac:spMkLst>
        </pc:spChg>
        <pc:spChg chg="mod">
          <ac:chgData name="Samantha Habbert" userId="ccd0fa76-b5b0-4c13-ac12-584b5884299d" providerId="ADAL" clId="{292CA622-CC96-4B24-96EE-A980C7FA1191}" dt="2025-08-08T17:40:22.669" v="52" actId="20577"/>
          <ac:spMkLst>
            <pc:docMk/>
            <pc:sldMk cId="3231962862" sldId="337"/>
            <ac:spMk id="7" creationId="{9707994B-2809-93AD-AA2B-A8AC2DDEF2AB}"/>
          </ac:spMkLst>
        </pc:spChg>
        <pc:spChg chg="mod">
          <ac:chgData name="Samantha Habbert" userId="ccd0fa76-b5b0-4c13-ac12-584b5884299d" providerId="ADAL" clId="{292CA622-CC96-4B24-96EE-A980C7FA1191}" dt="2025-08-08T17:43:57.056" v="109" actId="1076"/>
          <ac:spMkLst>
            <pc:docMk/>
            <pc:sldMk cId="3231962862" sldId="337"/>
            <ac:spMk id="11" creationId="{0EEDA3E4-903B-F953-02A1-D0EB7B4248A5}"/>
          </ac:spMkLst>
        </pc:spChg>
        <pc:spChg chg="mod modVis">
          <ac:chgData name="Samantha Habbert" userId="ccd0fa76-b5b0-4c13-ac12-584b5884299d" providerId="ADAL" clId="{292CA622-CC96-4B24-96EE-A980C7FA1191}" dt="2025-08-08T17:40:24.780" v="53" actId="33935"/>
          <ac:spMkLst>
            <pc:docMk/>
            <pc:sldMk cId="3231962862" sldId="337"/>
            <ac:spMk id="12" creationId="{F10A5B87-CE23-DED1-D3CE-D4518372F1AF}"/>
          </ac:spMkLst>
        </pc:spChg>
        <pc:spChg chg="mod modVis">
          <ac:chgData name="Samantha Habbert" userId="ccd0fa76-b5b0-4c13-ac12-584b5884299d" providerId="ADAL" clId="{292CA622-CC96-4B24-96EE-A980C7FA1191}" dt="2025-08-08T17:43:58.938" v="110" actId="14429"/>
          <ac:spMkLst>
            <pc:docMk/>
            <pc:sldMk cId="3231962862" sldId="337"/>
            <ac:spMk id="28" creationId="{8CF9B15A-BB8E-597E-1E77-5225B9B5D562}"/>
          </ac:spMkLst>
        </pc:spChg>
        <pc:picChg chg="mod modVis">
          <ac:chgData name="Samantha Habbert" userId="ccd0fa76-b5b0-4c13-ac12-584b5884299d" providerId="ADAL" clId="{292CA622-CC96-4B24-96EE-A980C7FA1191}" dt="2025-08-08T17:43:59.914" v="111" actId="33935"/>
          <ac:picMkLst>
            <pc:docMk/>
            <pc:sldMk cId="3231962862" sldId="337"/>
            <ac:picMk id="21" creationId="{6DA3A10F-DDB5-AE91-F7A8-795AEF2D4AFC}"/>
          </ac:picMkLst>
        </pc:picChg>
      </pc:sldChg>
      <pc:sldChg chg="modSp mod">
        <pc:chgData name="Samantha Habbert" userId="ccd0fa76-b5b0-4c13-ac12-584b5884299d" providerId="ADAL" clId="{292CA622-CC96-4B24-96EE-A980C7FA1191}" dt="2025-08-08T17:44:53.509" v="123" actId="33935"/>
        <pc:sldMkLst>
          <pc:docMk/>
          <pc:sldMk cId="2227759883" sldId="338"/>
        </pc:sldMkLst>
        <pc:spChg chg="mod">
          <ac:chgData name="Samantha Habbert" userId="ccd0fa76-b5b0-4c13-ac12-584b5884299d" providerId="ADAL" clId="{292CA622-CC96-4B24-96EE-A980C7FA1191}" dt="2025-08-08T17:40:34.749" v="56" actId="20577"/>
          <ac:spMkLst>
            <pc:docMk/>
            <pc:sldMk cId="2227759883" sldId="338"/>
            <ac:spMk id="7" creationId="{C511849C-BC92-FB6B-824A-443C61AB203D}"/>
          </ac:spMkLst>
        </pc:spChg>
        <pc:spChg chg="mod">
          <ac:chgData name="Samantha Habbert" userId="ccd0fa76-b5b0-4c13-ac12-584b5884299d" providerId="ADAL" clId="{292CA622-CC96-4B24-96EE-A980C7FA1191}" dt="2025-08-08T17:44:46.813" v="118" actId="1076"/>
          <ac:spMkLst>
            <pc:docMk/>
            <pc:sldMk cId="2227759883" sldId="338"/>
            <ac:spMk id="11" creationId="{925F668E-8A73-E652-A3C5-DCD46351D196}"/>
          </ac:spMkLst>
        </pc:spChg>
        <pc:spChg chg="mod modVis">
          <ac:chgData name="Samantha Habbert" userId="ccd0fa76-b5b0-4c13-ac12-584b5884299d" providerId="ADAL" clId="{292CA622-CC96-4B24-96EE-A980C7FA1191}" dt="2025-08-08T17:44:53.509" v="123" actId="33935"/>
          <ac:spMkLst>
            <pc:docMk/>
            <pc:sldMk cId="2227759883" sldId="338"/>
            <ac:spMk id="43" creationId="{AA08F97B-F1F7-69B3-DBA6-1DA1B0DD3F5E}"/>
          </ac:spMkLst>
        </pc:spChg>
        <pc:spChg chg="mod modVis">
          <ac:chgData name="Samantha Habbert" userId="ccd0fa76-b5b0-4c13-ac12-584b5884299d" providerId="ADAL" clId="{292CA622-CC96-4B24-96EE-A980C7FA1191}" dt="2025-08-08T17:40:36.748" v="57" actId="33935"/>
          <ac:spMkLst>
            <pc:docMk/>
            <pc:sldMk cId="2227759883" sldId="338"/>
            <ac:spMk id="44" creationId="{CE4EA6C1-5594-E657-89BB-A5C6E93F1B28}"/>
          </ac:spMkLst>
        </pc:spChg>
        <pc:spChg chg="mod modVis">
          <ac:chgData name="Samantha Habbert" userId="ccd0fa76-b5b0-4c13-ac12-584b5884299d" providerId="ADAL" clId="{292CA622-CC96-4B24-96EE-A980C7FA1191}" dt="2025-08-08T17:44:52.451" v="122" actId="14429"/>
          <ac:spMkLst>
            <pc:docMk/>
            <pc:sldMk cId="2227759883" sldId="338"/>
            <ac:spMk id="47" creationId="{B9182023-7629-2E4C-DF27-7EDD0910C299}"/>
          </ac:spMkLst>
        </pc:spChg>
        <pc:grpChg chg="mod modVis">
          <ac:chgData name="Samantha Habbert" userId="ccd0fa76-b5b0-4c13-ac12-584b5884299d" providerId="ADAL" clId="{292CA622-CC96-4B24-96EE-A980C7FA1191}" dt="2025-08-08T17:44:48.889" v="119" actId="14429"/>
          <ac:grpSpMkLst>
            <pc:docMk/>
            <pc:sldMk cId="2227759883" sldId="338"/>
            <ac:grpSpMk id="45" creationId="{DE5FA9B3-E2F8-52F6-B2C6-E556A7C33383}"/>
          </ac:grpSpMkLst>
        </pc:grpChg>
        <pc:picChg chg="mod modVis">
          <ac:chgData name="Samantha Habbert" userId="ccd0fa76-b5b0-4c13-ac12-584b5884299d" providerId="ADAL" clId="{292CA622-CC96-4B24-96EE-A980C7FA1191}" dt="2025-08-08T17:44:53.509" v="123" actId="33935"/>
          <ac:picMkLst>
            <pc:docMk/>
            <pc:sldMk cId="2227759883" sldId="338"/>
            <ac:picMk id="46" creationId="{3AC3487E-0F89-64E7-5C4E-249B5A652DA8}"/>
          </ac:picMkLst>
        </pc:picChg>
      </pc:sldChg>
      <pc:sldChg chg="modSp mod">
        <pc:chgData name="Samantha Habbert" userId="ccd0fa76-b5b0-4c13-ac12-584b5884299d" providerId="ADAL" clId="{292CA622-CC96-4B24-96EE-A980C7FA1191}" dt="2025-08-08T17:51:21.372" v="197" actId="1076"/>
        <pc:sldMkLst>
          <pc:docMk/>
          <pc:sldMk cId="3341277814" sldId="340"/>
        </pc:sldMkLst>
        <pc:spChg chg="mod">
          <ac:chgData name="Samantha Habbert" userId="ccd0fa76-b5b0-4c13-ac12-584b5884299d" providerId="ADAL" clId="{292CA622-CC96-4B24-96EE-A980C7FA1191}" dt="2025-08-08T17:51:21.372" v="197" actId="1076"/>
          <ac:spMkLst>
            <pc:docMk/>
            <pc:sldMk cId="3341277814" sldId="340"/>
            <ac:spMk id="11" creationId="{EEC72F76-1A05-5E76-BF3F-9BFE4B79C0F7}"/>
          </ac:spMkLst>
        </pc:spChg>
      </pc:sldChg>
      <pc:sldChg chg="modSp mod">
        <pc:chgData name="Samantha Habbert" userId="ccd0fa76-b5b0-4c13-ac12-584b5884299d" providerId="ADAL" clId="{292CA622-CC96-4B24-96EE-A980C7FA1191}" dt="2025-08-08T17:51:47.592" v="206" actId="33935"/>
        <pc:sldMkLst>
          <pc:docMk/>
          <pc:sldMk cId="264742219" sldId="341"/>
        </pc:sldMkLst>
        <pc:spChg chg="mod modVis">
          <ac:chgData name="Samantha Habbert" userId="ccd0fa76-b5b0-4c13-ac12-584b5884299d" providerId="ADAL" clId="{292CA622-CC96-4B24-96EE-A980C7FA1191}" dt="2025-08-08T17:51:47.592" v="206" actId="33935"/>
          <ac:spMkLst>
            <pc:docMk/>
            <pc:sldMk cId="264742219" sldId="341"/>
            <ac:spMk id="6" creationId="{DE0A3F53-E7A8-8F79-E1A4-F56BC75F6FB8}"/>
          </ac:spMkLst>
        </pc:spChg>
        <pc:spChg chg="mod">
          <ac:chgData name="Samantha Habbert" userId="ccd0fa76-b5b0-4c13-ac12-584b5884299d" providerId="ADAL" clId="{292CA622-CC96-4B24-96EE-A980C7FA1191}" dt="2025-08-08T17:41:46.215" v="84" actId="20577"/>
          <ac:spMkLst>
            <pc:docMk/>
            <pc:sldMk cId="264742219" sldId="341"/>
            <ac:spMk id="7" creationId="{6B9B1EE9-4864-8934-7A28-A132A4812673}"/>
          </ac:spMkLst>
        </pc:spChg>
        <pc:spChg chg="mod">
          <ac:chgData name="Samantha Habbert" userId="ccd0fa76-b5b0-4c13-ac12-584b5884299d" providerId="ADAL" clId="{292CA622-CC96-4B24-96EE-A980C7FA1191}" dt="2025-08-08T17:51:44.526" v="204" actId="1076"/>
          <ac:spMkLst>
            <pc:docMk/>
            <pc:sldMk cId="264742219" sldId="341"/>
            <ac:spMk id="11" creationId="{23327559-4E57-9290-0707-EB9C044E5CA0}"/>
          </ac:spMkLst>
        </pc:spChg>
        <pc:spChg chg="mod modVis">
          <ac:chgData name="Samantha Habbert" userId="ccd0fa76-b5b0-4c13-ac12-584b5884299d" providerId="ADAL" clId="{292CA622-CC96-4B24-96EE-A980C7FA1191}" dt="2025-08-08T17:41:47.831" v="85" actId="33935"/>
          <ac:spMkLst>
            <pc:docMk/>
            <pc:sldMk cId="264742219" sldId="341"/>
            <ac:spMk id="12" creationId="{A9CC4945-B8DB-DAA3-11D7-322DDF165F49}"/>
          </ac:spMkLst>
        </pc:spChg>
        <pc:spChg chg="mod modVis">
          <ac:chgData name="Samantha Habbert" userId="ccd0fa76-b5b0-4c13-ac12-584b5884299d" providerId="ADAL" clId="{292CA622-CC96-4B24-96EE-A980C7FA1191}" dt="2025-08-08T17:51:46.699" v="205" actId="14429"/>
          <ac:spMkLst>
            <pc:docMk/>
            <pc:sldMk cId="264742219" sldId="341"/>
            <ac:spMk id="28" creationId="{15BC4F34-6AAB-B749-FC12-D58A84CA453C}"/>
          </ac:spMkLst>
        </pc:spChg>
        <pc:picChg chg="mod modVis">
          <ac:chgData name="Samantha Habbert" userId="ccd0fa76-b5b0-4c13-ac12-584b5884299d" providerId="ADAL" clId="{292CA622-CC96-4B24-96EE-A980C7FA1191}" dt="2025-08-08T17:51:47.592" v="206" actId="33935"/>
          <ac:picMkLst>
            <pc:docMk/>
            <pc:sldMk cId="264742219" sldId="341"/>
            <ac:picMk id="21" creationId="{F4B9EBCE-3CF9-ADAA-6C24-A68346B328C7}"/>
          </ac:picMkLst>
        </pc:picChg>
      </pc:sldChg>
      <pc:sldChg chg="modSp mod">
        <pc:chgData name="Samantha Habbert" userId="ccd0fa76-b5b0-4c13-ac12-584b5884299d" providerId="ADAL" clId="{292CA622-CC96-4B24-96EE-A980C7FA1191}" dt="2025-08-08T17:52:13.177" v="215" actId="33935"/>
        <pc:sldMkLst>
          <pc:docMk/>
          <pc:sldMk cId="1019450261" sldId="342"/>
        </pc:sldMkLst>
        <pc:spChg chg="mod">
          <ac:chgData name="Samantha Habbert" userId="ccd0fa76-b5b0-4c13-ac12-584b5884299d" providerId="ADAL" clId="{292CA622-CC96-4B24-96EE-A980C7FA1191}" dt="2025-08-08T17:41:55.514" v="88" actId="20577"/>
          <ac:spMkLst>
            <pc:docMk/>
            <pc:sldMk cId="1019450261" sldId="342"/>
            <ac:spMk id="7" creationId="{75F2EA77-0B64-AD22-A8D5-576A0A03CBB4}"/>
          </ac:spMkLst>
        </pc:spChg>
        <pc:spChg chg="mod">
          <ac:chgData name="Samantha Habbert" userId="ccd0fa76-b5b0-4c13-ac12-584b5884299d" providerId="ADAL" clId="{292CA622-CC96-4B24-96EE-A980C7FA1191}" dt="2025-08-08T17:52:08.946" v="212" actId="1076"/>
          <ac:spMkLst>
            <pc:docMk/>
            <pc:sldMk cId="1019450261" sldId="342"/>
            <ac:spMk id="11" creationId="{2C9BBD5C-A7FC-BB91-985B-ECB85AC58E44}"/>
          </ac:spMkLst>
        </pc:spChg>
        <pc:spChg chg="mod modVis">
          <ac:chgData name="Samantha Habbert" userId="ccd0fa76-b5b0-4c13-ac12-584b5884299d" providerId="ADAL" clId="{292CA622-CC96-4B24-96EE-A980C7FA1191}" dt="2025-08-08T17:52:13.177" v="215" actId="33935"/>
          <ac:spMkLst>
            <pc:docMk/>
            <pc:sldMk cId="1019450261" sldId="342"/>
            <ac:spMk id="43" creationId="{10D4D93B-BB6F-2A59-8F52-3F7E4977FAEA}"/>
          </ac:spMkLst>
        </pc:spChg>
        <pc:spChg chg="mod modVis">
          <ac:chgData name="Samantha Habbert" userId="ccd0fa76-b5b0-4c13-ac12-584b5884299d" providerId="ADAL" clId="{292CA622-CC96-4B24-96EE-A980C7FA1191}" dt="2025-08-08T17:41:57.221" v="89" actId="33935"/>
          <ac:spMkLst>
            <pc:docMk/>
            <pc:sldMk cId="1019450261" sldId="342"/>
            <ac:spMk id="44" creationId="{0F9F840C-B1BB-640C-4F26-D504F034F11B}"/>
          </ac:spMkLst>
        </pc:spChg>
        <pc:spChg chg="mod">
          <ac:chgData name="Samantha Habbert" userId="ccd0fa76-b5b0-4c13-ac12-584b5884299d" providerId="ADAL" clId="{292CA622-CC96-4B24-96EE-A980C7FA1191}" dt="2025-08-08T17:51:56.611" v="208" actId="1076"/>
          <ac:spMkLst>
            <pc:docMk/>
            <pc:sldMk cId="1019450261" sldId="342"/>
            <ac:spMk id="47" creationId="{8A60C3C4-BF90-73B9-5262-831634B90447}"/>
          </ac:spMkLst>
        </pc:spChg>
        <pc:grpChg chg="mod modVis">
          <ac:chgData name="Samantha Habbert" userId="ccd0fa76-b5b0-4c13-ac12-584b5884299d" providerId="ADAL" clId="{292CA622-CC96-4B24-96EE-A980C7FA1191}" dt="2025-08-08T17:52:10.889" v="213" actId="14429"/>
          <ac:grpSpMkLst>
            <pc:docMk/>
            <pc:sldMk cId="1019450261" sldId="342"/>
            <ac:grpSpMk id="45" creationId="{986E0966-4A49-47B8-54FE-91F48E718D1E}"/>
          </ac:grpSpMkLst>
        </pc:grpChg>
        <pc:picChg chg="mod modVis">
          <ac:chgData name="Samantha Habbert" userId="ccd0fa76-b5b0-4c13-ac12-584b5884299d" providerId="ADAL" clId="{292CA622-CC96-4B24-96EE-A980C7FA1191}" dt="2025-08-08T17:52:13.177" v="215" actId="33935"/>
          <ac:picMkLst>
            <pc:docMk/>
            <pc:sldMk cId="1019450261" sldId="342"/>
            <ac:picMk id="46" creationId="{F8248AD3-A259-8F8E-F468-8038D6D68542}"/>
          </ac:picMkLst>
        </pc:picChg>
      </pc:sldChg>
      <pc:sldChg chg="modSp mod">
        <pc:chgData name="Samantha Habbert" userId="ccd0fa76-b5b0-4c13-ac12-584b5884299d" providerId="ADAL" clId="{292CA622-CC96-4B24-96EE-A980C7FA1191}" dt="2025-08-08T17:38:51.337" v="17" actId="33935"/>
        <pc:sldMkLst>
          <pc:docMk/>
          <pc:sldMk cId="3334416221" sldId="355"/>
        </pc:sldMkLst>
        <pc:spChg chg="mod">
          <ac:chgData name="Samantha Habbert" userId="ccd0fa76-b5b0-4c13-ac12-584b5884299d" providerId="ADAL" clId="{292CA622-CC96-4B24-96EE-A980C7FA1191}" dt="2025-08-08T17:38:49.618" v="16" actId="20577"/>
          <ac:spMkLst>
            <pc:docMk/>
            <pc:sldMk cId="3334416221" sldId="355"/>
            <ac:spMk id="7" creationId="{5A00DBE2-BD75-385B-364E-CF6F3E469543}"/>
          </ac:spMkLst>
        </pc:spChg>
        <pc:spChg chg="mod modVis">
          <ac:chgData name="Samantha Habbert" userId="ccd0fa76-b5b0-4c13-ac12-584b5884299d" providerId="ADAL" clId="{292CA622-CC96-4B24-96EE-A980C7FA1191}" dt="2025-08-08T17:38:51.337" v="17" actId="33935"/>
          <ac:spMkLst>
            <pc:docMk/>
            <pc:sldMk cId="3334416221" sldId="355"/>
            <ac:spMk id="21" creationId="{953D3404-48CF-5C09-0090-DDC900739229}"/>
          </ac:spMkLst>
        </pc:spChg>
        <pc:spChg chg="mod modVis">
          <ac:chgData name="Samantha Habbert" userId="ccd0fa76-b5b0-4c13-ac12-584b5884299d" providerId="ADAL" clId="{292CA622-CC96-4B24-96EE-A980C7FA1191}" dt="2025-08-08T17:38:51.337" v="17" actId="33935"/>
          <ac:spMkLst>
            <pc:docMk/>
            <pc:sldMk cId="3334416221" sldId="355"/>
            <ac:spMk id="22" creationId="{9B6694D4-04D6-5D0B-2E2F-F4C46DFEA8FB}"/>
          </ac:spMkLst>
        </pc:spChg>
      </pc:sldChg>
      <pc:sldChg chg="modSp mod">
        <pc:chgData name="Samantha Habbert" userId="ccd0fa76-b5b0-4c13-ac12-584b5884299d" providerId="ADAL" clId="{292CA622-CC96-4B24-96EE-A980C7FA1191}" dt="2025-08-08T17:39:12.096" v="25" actId="33935"/>
        <pc:sldMkLst>
          <pc:docMk/>
          <pc:sldMk cId="3451375844" sldId="361"/>
        </pc:sldMkLst>
        <pc:spChg chg="mod">
          <ac:chgData name="Samantha Habbert" userId="ccd0fa76-b5b0-4c13-ac12-584b5884299d" providerId="ADAL" clId="{292CA622-CC96-4B24-96EE-A980C7FA1191}" dt="2025-08-08T17:39:10.176" v="24" actId="20577"/>
          <ac:spMkLst>
            <pc:docMk/>
            <pc:sldMk cId="3451375844" sldId="361"/>
            <ac:spMk id="7" creationId="{3D8FDEE0-6C53-3D9D-8107-A94F46BA9CFA}"/>
          </ac:spMkLst>
        </pc:spChg>
        <pc:spChg chg="mod modVis">
          <ac:chgData name="Samantha Habbert" userId="ccd0fa76-b5b0-4c13-ac12-584b5884299d" providerId="ADAL" clId="{292CA622-CC96-4B24-96EE-A980C7FA1191}" dt="2025-08-08T17:39:12.096" v="25" actId="33935"/>
          <ac:spMkLst>
            <pc:docMk/>
            <pc:sldMk cId="3451375844" sldId="361"/>
            <ac:spMk id="21" creationId="{4097AB27-B409-3831-9CB4-F6DC8FF2A9B9}"/>
          </ac:spMkLst>
        </pc:spChg>
        <pc:spChg chg="mod modVis">
          <ac:chgData name="Samantha Habbert" userId="ccd0fa76-b5b0-4c13-ac12-584b5884299d" providerId="ADAL" clId="{292CA622-CC96-4B24-96EE-A980C7FA1191}" dt="2025-08-08T17:39:12.096" v="25" actId="33935"/>
          <ac:spMkLst>
            <pc:docMk/>
            <pc:sldMk cId="3451375844" sldId="361"/>
            <ac:spMk id="22" creationId="{70CBCA79-B317-DC9A-1B53-E190C781A0B1}"/>
          </ac:spMkLst>
        </pc:spChg>
      </pc:sldChg>
      <pc:sldChg chg="modSp mod">
        <pc:chgData name="Samantha Habbert" userId="ccd0fa76-b5b0-4c13-ac12-584b5884299d" providerId="ADAL" clId="{292CA622-CC96-4B24-96EE-A980C7FA1191}" dt="2025-08-08T17:39:03.631" v="21" actId="33935"/>
        <pc:sldMkLst>
          <pc:docMk/>
          <pc:sldMk cId="2613257178" sldId="362"/>
        </pc:sldMkLst>
        <pc:spChg chg="mod">
          <ac:chgData name="Samantha Habbert" userId="ccd0fa76-b5b0-4c13-ac12-584b5884299d" providerId="ADAL" clId="{292CA622-CC96-4B24-96EE-A980C7FA1191}" dt="2025-08-08T17:39:02.047" v="20" actId="20577"/>
          <ac:spMkLst>
            <pc:docMk/>
            <pc:sldMk cId="2613257178" sldId="362"/>
            <ac:spMk id="7" creationId="{A9FD839E-86EF-941D-C01E-31722E65F404}"/>
          </ac:spMkLst>
        </pc:spChg>
        <pc:spChg chg="mod modVis">
          <ac:chgData name="Samantha Habbert" userId="ccd0fa76-b5b0-4c13-ac12-584b5884299d" providerId="ADAL" clId="{292CA622-CC96-4B24-96EE-A980C7FA1191}" dt="2025-08-08T17:39:03.631" v="21" actId="33935"/>
          <ac:spMkLst>
            <pc:docMk/>
            <pc:sldMk cId="2613257178" sldId="362"/>
            <ac:spMk id="46" creationId="{E21BF589-6BFD-176B-B4CF-6C451D7048AF}"/>
          </ac:spMkLst>
        </pc:spChg>
        <pc:spChg chg="mod modVis">
          <ac:chgData name="Samantha Habbert" userId="ccd0fa76-b5b0-4c13-ac12-584b5884299d" providerId="ADAL" clId="{292CA622-CC96-4B24-96EE-A980C7FA1191}" dt="2025-08-08T17:39:03.631" v="21" actId="33935"/>
          <ac:spMkLst>
            <pc:docMk/>
            <pc:sldMk cId="2613257178" sldId="362"/>
            <ac:spMk id="47" creationId="{3CFE827C-E4F4-789C-CA5A-E55597123A58}"/>
          </ac:spMkLst>
        </pc:spChg>
      </pc:sldChg>
      <pc:sldChg chg="modSp mod">
        <pc:chgData name="Samantha Habbert" userId="ccd0fa76-b5b0-4c13-ac12-584b5884299d" providerId="ADAL" clId="{292CA622-CC96-4B24-96EE-A980C7FA1191}" dt="2025-08-08T17:39:39.752" v="37" actId="33935"/>
        <pc:sldMkLst>
          <pc:docMk/>
          <pc:sldMk cId="447240448" sldId="364"/>
        </pc:sldMkLst>
        <pc:spChg chg="mod">
          <ac:chgData name="Samantha Habbert" userId="ccd0fa76-b5b0-4c13-ac12-584b5884299d" providerId="ADAL" clId="{292CA622-CC96-4B24-96EE-A980C7FA1191}" dt="2025-08-08T17:39:38.316" v="36" actId="20577"/>
          <ac:spMkLst>
            <pc:docMk/>
            <pc:sldMk cId="447240448" sldId="364"/>
            <ac:spMk id="7" creationId="{E8BA4840-A4EC-F22C-01A1-CAD6210361CF}"/>
          </ac:spMkLst>
        </pc:spChg>
        <pc:spChg chg="mod modVis">
          <ac:chgData name="Samantha Habbert" userId="ccd0fa76-b5b0-4c13-ac12-584b5884299d" providerId="ADAL" clId="{292CA622-CC96-4B24-96EE-A980C7FA1191}" dt="2025-08-08T17:39:39.752" v="37" actId="33935"/>
          <ac:spMkLst>
            <pc:docMk/>
            <pc:sldMk cId="447240448" sldId="364"/>
            <ac:spMk id="46" creationId="{BF0D5CA4-1618-3E27-3D4F-C819D1122BB2}"/>
          </ac:spMkLst>
        </pc:spChg>
        <pc:spChg chg="mod modVis">
          <ac:chgData name="Samantha Habbert" userId="ccd0fa76-b5b0-4c13-ac12-584b5884299d" providerId="ADAL" clId="{292CA622-CC96-4B24-96EE-A980C7FA1191}" dt="2025-08-08T17:39:39.752" v="37" actId="33935"/>
          <ac:spMkLst>
            <pc:docMk/>
            <pc:sldMk cId="447240448" sldId="364"/>
            <ac:spMk id="47" creationId="{92B0E6E8-D8D7-B414-272C-DB9516B682E3}"/>
          </ac:spMkLst>
        </pc:spChg>
      </pc:sldChg>
      <pc:sldChg chg="modSp mod">
        <pc:chgData name="Samantha Habbert" userId="ccd0fa76-b5b0-4c13-ac12-584b5884299d" providerId="ADAL" clId="{292CA622-CC96-4B24-96EE-A980C7FA1191}" dt="2025-08-08T17:39:49.705" v="41" actId="33935"/>
        <pc:sldMkLst>
          <pc:docMk/>
          <pc:sldMk cId="4101522697" sldId="365"/>
        </pc:sldMkLst>
        <pc:spChg chg="mod">
          <ac:chgData name="Samantha Habbert" userId="ccd0fa76-b5b0-4c13-ac12-584b5884299d" providerId="ADAL" clId="{292CA622-CC96-4B24-96EE-A980C7FA1191}" dt="2025-08-08T17:39:47.309" v="40" actId="20577"/>
          <ac:spMkLst>
            <pc:docMk/>
            <pc:sldMk cId="4101522697" sldId="365"/>
            <ac:spMk id="7" creationId="{50F058F7-B307-1BCA-8EAD-BDE7366382B8}"/>
          </ac:spMkLst>
        </pc:spChg>
        <pc:spChg chg="mod modVis">
          <ac:chgData name="Samantha Habbert" userId="ccd0fa76-b5b0-4c13-ac12-584b5884299d" providerId="ADAL" clId="{292CA622-CC96-4B24-96EE-A980C7FA1191}" dt="2025-08-08T17:39:49.705" v="41" actId="33935"/>
          <ac:spMkLst>
            <pc:docMk/>
            <pc:sldMk cId="4101522697" sldId="365"/>
            <ac:spMk id="21" creationId="{28A257BA-BDE3-3BEF-0248-1F7FB5B2DA5F}"/>
          </ac:spMkLst>
        </pc:spChg>
        <pc:spChg chg="mod modVis">
          <ac:chgData name="Samantha Habbert" userId="ccd0fa76-b5b0-4c13-ac12-584b5884299d" providerId="ADAL" clId="{292CA622-CC96-4B24-96EE-A980C7FA1191}" dt="2025-08-08T17:39:49.705" v="41" actId="33935"/>
          <ac:spMkLst>
            <pc:docMk/>
            <pc:sldMk cId="4101522697" sldId="365"/>
            <ac:spMk id="22" creationId="{B3E6D841-CE26-9C51-0EF7-9E732889FE03}"/>
          </ac:spMkLst>
        </pc:spChg>
      </pc:sldChg>
      <pc:sldChg chg="modSp mod">
        <pc:chgData name="Samantha Habbert" userId="ccd0fa76-b5b0-4c13-ac12-584b5884299d" providerId="ADAL" clId="{292CA622-CC96-4B24-96EE-A980C7FA1191}" dt="2025-08-08T17:46:40.084" v="145" actId="1076"/>
        <pc:sldMkLst>
          <pc:docMk/>
          <pc:sldMk cId="1857028651" sldId="371"/>
        </pc:sldMkLst>
        <pc:spChg chg="mod">
          <ac:chgData name="Samantha Habbert" userId="ccd0fa76-b5b0-4c13-ac12-584b5884299d" providerId="ADAL" clId="{292CA622-CC96-4B24-96EE-A980C7FA1191}" dt="2025-08-08T17:46:40.084" v="145" actId="1076"/>
          <ac:spMkLst>
            <pc:docMk/>
            <pc:sldMk cId="1857028651" sldId="371"/>
            <ac:spMk id="11" creationId="{5426E175-D3DE-DFC8-A114-9E42E6455979}"/>
          </ac:spMkLst>
        </pc:spChg>
      </pc:sldChg>
      <pc:sldChg chg="modSp mod">
        <pc:chgData name="Samantha Habbert" userId="ccd0fa76-b5b0-4c13-ac12-584b5884299d" providerId="ADAL" clId="{292CA622-CC96-4B24-96EE-A980C7FA1191}" dt="2025-08-08T17:47:11.201" v="154" actId="33935"/>
        <pc:sldMkLst>
          <pc:docMk/>
          <pc:sldMk cId="3352431204" sldId="372"/>
        </pc:sldMkLst>
        <pc:spChg chg="mod modVis">
          <ac:chgData name="Samantha Habbert" userId="ccd0fa76-b5b0-4c13-ac12-584b5884299d" providerId="ADAL" clId="{292CA622-CC96-4B24-96EE-A980C7FA1191}" dt="2025-08-08T17:47:11.201" v="154" actId="33935"/>
          <ac:spMkLst>
            <pc:docMk/>
            <pc:sldMk cId="3352431204" sldId="372"/>
            <ac:spMk id="6" creationId="{88FD27E3-A54F-2402-FF4B-3003F60264F2}"/>
          </ac:spMkLst>
        </pc:spChg>
        <pc:spChg chg="mod">
          <ac:chgData name="Samantha Habbert" userId="ccd0fa76-b5b0-4c13-ac12-584b5884299d" providerId="ADAL" clId="{292CA622-CC96-4B24-96EE-A980C7FA1191}" dt="2025-08-08T17:41:06.632" v="68" actId="20577"/>
          <ac:spMkLst>
            <pc:docMk/>
            <pc:sldMk cId="3352431204" sldId="372"/>
            <ac:spMk id="7" creationId="{05836A9A-FEC7-ADAA-6019-10104B37F596}"/>
          </ac:spMkLst>
        </pc:spChg>
        <pc:spChg chg="mod">
          <ac:chgData name="Samantha Habbert" userId="ccd0fa76-b5b0-4c13-ac12-584b5884299d" providerId="ADAL" clId="{292CA622-CC96-4B24-96EE-A980C7FA1191}" dt="2025-08-08T17:47:07.618" v="152" actId="1076"/>
          <ac:spMkLst>
            <pc:docMk/>
            <pc:sldMk cId="3352431204" sldId="372"/>
            <ac:spMk id="11" creationId="{4263C5BD-2A60-0CF0-C049-02F1F586C0DE}"/>
          </ac:spMkLst>
        </pc:spChg>
        <pc:spChg chg="mod modVis">
          <ac:chgData name="Samantha Habbert" userId="ccd0fa76-b5b0-4c13-ac12-584b5884299d" providerId="ADAL" clId="{292CA622-CC96-4B24-96EE-A980C7FA1191}" dt="2025-08-08T17:41:08.617" v="69" actId="33935"/>
          <ac:spMkLst>
            <pc:docMk/>
            <pc:sldMk cId="3352431204" sldId="372"/>
            <ac:spMk id="12" creationId="{46231044-AB55-03D6-2D9E-53E554E3AEC3}"/>
          </ac:spMkLst>
        </pc:spChg>
        <pc:spChg chg="mod modVis">
          <ac:chgData name="Samantha Habbert" userId="ccd0fa76-b5b0-4c13-ac12-584b5884299d" providerId="ADAL" clId="{292CA622-CC96-4B24-96EE-A980C7FA1191}" dt="2025-08-08T17:47:09.360" v="153" actId="14429"/>
          <ac:spMkLst>
            <pc:docMk/>
            <pc:sldMk cId="3352431204" sldId="372"/>
            <ac:spMk id="28" creationId="{0E88C967-1A4C-58BC-3B8A-310083202C83}"/>
          </ac:spMkLst>
        </pc:spChg>
        <pc:picChg chg="mod modVis">
          <ac:chgData name="Samantha Habbert" userId="ccd0fa76-b5b0-4c13-ac12-584b5884299d" providerId="ADAL" clId="{292CA622-CC96-4B24-96EE-A980C7FA1191}" dt="2025-08-08T17:47:11.201" v="154" actId="33935"/>
          <ac:picMkLst>
            <pc:docMk/>
            <pc:sldMk cId="3352431204" sldId="372"/>
            <ac:picMk id="21" creationId="{89A7E485-D76A-31F2-D4B7-07BF63F0A64F}"/>
          </ac:picMkLst>
        </pc:picChg>
      </pc:sldChg>
      <pc:sldChg chg="modSp mod">
        <pc:chgData name="Samantha Habbert" userId="ccd0fa76-b5b0-4c13-ac12-584b5884299d" providerId="ADAL" clId="{292CA622-CC96-4B24-96EE-A980C7FA1191}" dt="2025-08-08T17:47:56.032" v="166" actId="33935"/>
        <pc:sldMkLst>
          <pc:docMk/>
          <pc:sldMk cId="2931636522" sldId="373"/>
        </pc:sldMkLst>
        <pc:spChg chg="mod">
          <ac:chgData name="Samantha Habbert" userId="ccd0fa76-b5b0-4c13-ac12-584b5884299d" providerId="ADAL" clId="{292CA622-CC96-4B24-96EE-A980C7FA1191}" dt="2025-08-08T17:41:15.236" v="72" actId="20577"/>
          <ac:spMkLst>
            <pc:docMk/>
            <pc:sldMk cId="2931636522" sldId="373"/>
            <ac:spMk id="7" creationId="{3204607C-FF12-E052-58D1-CFAF1391E205}"/>
          </ac:spMkLst>
        </pc:spChg>
        <pc:spChg chg="mod">
          <ac:chgData name="Samantha Habbert" userId="ccd0fa76-b5b0-4c13-ac12-584b5884299d" providerId="ADAL" clId="{292CA622-CC96-4B24-96EE-A980C7FA1191}" dt="2025-08-08T17:47:51.743" v="164" actId="1076"/>
          <ac:spMkLst>
            <pc:docMk/>
            <pc:sldMk cId="2931636522" sldId="373"/>
            <ac:spMk id="11" creationId="{57DCA4AE-5AE7-D6D0-39D2-A0FBC0D95341}"/>
          </ac:spMkLst>
        </pc:spChg>
        <pc:spChg chg="mod modVis">
          <ac:chgData name="Samantha Habbert" userId="ccd0fa76-b5b0-4c13-ac12-584b5884299d" providerId="ADAL" clId="{292CA622-CC96-4B24-96EE-A980C7FA1191}" dt="2025-08-08T17:47:56.032" v="166" actId="33935"/>
          <ac:spMkLst>
            <pc:docMk/>
            <pc:sldMk cId="2931636522" sldId="373"/>
            <ac:spMk id="43" creationId="{8E1CECEF-486E-3970-7DCB-B9557D47A92B}"/>
          </ac:spMkLst>
        </pc:spChg>
        <pc:spChg chg="mod modVis">
          <ac:chgData name="Samantha Habbert" userId="ccd0fa76-b5b0-4c13-ac12-584b5884299d" providerId="ADAL" clId="{292CA622-CC96-4B24-96EE-A980C7FA1191}" dt="2025-08-08T17:41:17.141" v="73" actId="33935"/>
          <ac:spMkLst>
            <pc:docMk/>
            <pc:sldMk cId="2931636522" sldId="373"/>
            <ac:spMk id="44" creationId="{B4EF8D38-B246-646E-1EE2-F7E95F964C0E}"/>
          </ac:spMkLst>
        </pc:spChg>
        <pc:spChg chg="mod">
          <ac:chgData name="Samantha Habbert" userId="ccd0fa76-b5b0-4c13-ac12-584b5884299d" providerId="ADAL" clId="{292CA622-CC96-4B24-96EE-A980C7FA1191}" dt="2025-08-08T17:47:22.450" v="156" actId="1076"/>
          <ac:spMkLst>
            <pc:docMk/>
            <pc:sldMk cId="2931636522" sldId="373"/>
            <ac:spMk id="47" creationId="{6CD0C013-067E-EAB4-412F-D4A64FB09A61}"/>
          </ac:spMkLst>
        </pc:spChg>
        <pc:grpChg chg="mod modVis">
          <ac:chgData name="Samantha Habbert" userId="ccd0fa76-b5b0-4c13-ac12-584b5884299d" providerId="ADAL" clId="{292CA622-CC96-4B24-96EE-A980C7FA1191}" dt="2025-08-08T17:47:53.595" v="165" actId="14429"/>
          <ac:grpSpMkLst>
            <pc:docMk/>
            <pc:sldMk cId="2931636522" sldId="373"/>
            <ac:grpSpMk id="45" creationId="{38E3D3B1-2FEA-32D2-F3AC-7112B70C064D}"/>
          </ac:grpSpMkLst>
        </pc:grpChg>
        <pc:picChg chg="mod modVis">
          <ac:chgData name="Samantha Habbert" userId="ccd0fa76-b5b0-4c13-ac12-584b5884299d" providerId="ADAL" clId="{292CA622-CC96-4B24-96EE-A980C7FA1191}" dt="2025-08-08T17:47:56.032" v="166" actId="33935"/>
          <ac:picMkLst>
            <pc:docMk/>
            <pc:sldMk cId="2931636522" sldId="373"/>
            <ac:picMk id="46" creationId="{C055539C-87B9-6531-4A93-78FA2E5A3A3E}"/>
          </ac:picMkLst>
        </pc:picChg>
      </pc:sldChg>
      <pc:sldChg chg="modSp mod">
        <pc:chgData name="Samantha Habbert" userId="ccd0fa76-b5b0-4c13-ac12-584b5884299d" providerId="ADAL" clId="{292CA622-CC96-4B24-96EE-A980C7FA1191}" dt="2025-08-08T17:38:43.204" v="13" actId="33935"/>
        <pc:sldMkLst>
          <pc:docMk/>
          <pc:sldMk cId="3271428601" sldId="392"/>
        </pc:sldMkLst>
        <pc:spChg chg="mod">
          <ac:chgData name="Samantha Habbert" userId="ccd0fa76-b5b0-4c13-ac12-584b5884299d" providerId="ADAL" clId="{292CA622-CC96-4B24-96EE-A980C7FA1191}" dt="2025-08-08T17:38:40.851" v="12" actId="20577"/>
          <ac:spMkLst>
            <pc:docMk/>
            <pc:sldMk cId="3271428601" sldId="392"/>
            <ac:spMk id="7" creationId="{561FF35F-AB8B-09E8-1C63-A1C8BEEC1369}"/>
          </ac:spMkLst>
        </pc:spChg>
        <pc:spChg chg="mod modVis">
          <ac:chgData name="Samantha Habbert" userId="ccd0fa76-b5b0-4c13-ac12-584b5884299d" providerId="ADAL" clId="{292CA622-CC96-4B24-96EE-A980C7FA1191}" dt="2025-08-08T17:38:43.204" v="13" actId="33935"/>
          <ac:spMkLst>
            <pc:docMk/>
            <pc:sldMk cId="3271428601" sldId="392"/>
            <ac:spMk id="21" creationId="{D32BCB47-8417-CDF0-E1B7-C6AC6F890F1E}"/>
          </ac:spMkLst>
        </pc:spChg>
        <pc:spChg chg="mod modVis">
          <ac:chgData name="Samantha Habbert" userId="ccd0fa76-b5b0-4c13-ac12-584b5884299d" providerId="ADAL" clId="{292CA622-CC96-4B24-96EE-A980C7FA1191}" dt="2025-08-08T17:38:43.204" v="13" actId="33935"/>
          <ac:spMkLst>
            <pc:docMk/>
            <pc:sldMk cId="3271428601" sldId="392"/>
            <ac:spMk id="22" creationId="{CEB8C486-2ABA-B80B-03EA-B692E3399462}"/>
          </ac:spMkLst>
        </pc:spChg>
      </pc:sldChg>
      <pc:sldChg chg="modSp mod">
        <pc:chgData name="Samantha Habbert" userId="ccd0fa76-b5b0-4c13-ac12-584b5884299d" providerId="ADAL" clId="{292CA622-CC96-4B24-96EE-A980C7FA1191}" dt="2025-08-08T17:39:21.078" v="29" actId="33935"/>
        <pc:sldMkLst>
          <pc:docMk/>
          <pc:sldMk cId="3426345043" sldId="393"/>
        </pc:sldMkLst>
        <pc:spChg chg="mod">
          <ac:chgData name="Samantha Habbert" userId="ccd0fa76-b5b0-4c13-ac12-584b5884299d" providerId="ADAL" clId="{292CA622-CC96-4B24-96EE-A980C7FA1191}" dt="2025-08-08T17:39:19.108" v="28" actId="20577"/>
          <ac:spMkLst>
            <pc:docMk/>
            <pc:sldMk cId="3426345043" sldId="393"/>
            <ac:spMk id="7" creationId="{77649E35-9FE0-A088-804A-C90B5A5E5334}"/>
          </ac:spMkLst>
        </pc:spChg>
        <pc:spChg chg="mod modVis">
          <ac:chgData name="Samantha Habbert" userId="ccd0fa76-b5b0-4c13-ac12-584b5884299d" providerId="ADAL" clId="{292CA622-CC96-4B24-96EE-A980C7FA1191}" dt="2025-08-08T17:39:21.078" v="29" actId="33935"/>
          <ac:spMkLst>
            <pc:docMk/>
            <pc:sldMk cId="3426345043" sldId="393"/>
            <ac:spMk id="21" creationId="{E7A16E3C-DF7B-0BEF-CA3D-5F0CE424D523}"/>
          </ac:spMkLst>
        </pc:spChg>
        <pc:spChg chg="mod modVis">
          <ac:chgData name="Samantha Habbert" userId="ccd0fa76-b5b0-4c13-ac12-584b5884299d" providerId="ADAL" clId="{292CA622-CC96-4B24-96EE-A980C7FA1191}" dt="2025-08-08T17:39:21.078" v="29" actId="33935"/>
          <ac:spMkLst>
            <pc:docMk/>
            <pc:sldMk cId="3426345043" sldId="393"/>
            <ac:spMk id="22" creationId="{48D16ADC-F90B-AD99-FC3F-FD3E4952D517}"/>
          </ac:spMkLst>
        </pc:spChg>
      </pc:sldChg>
      <pc:sldChg chg="modSp mod">
        <pc:chgData name="Samantha Habbert" userId="ccd0fa76-b5b0-4c13-ac12-584b5884299d" providerId="ADAL" clId="{292CA622-CC96-4B24-96EE-A980C7FA1191}" dt="2025-08-08T17:39:29.733" v="33" actId="33935"/>
        <pc:sldMkLst>
          <pc:docMk/>
          <pc:sldMk cId="2623275741" sldId="394"/>
        </pc:sldMkLst>
        <pc:spChg chg="mod">
          <ac:chgData name="Samantha Habbert" userId="ccd0fa76-b5b0-4c13-ac12-584b5884299d" providerId="ADAL" clId="{292CA622-CC96-4B24-96EE-A980C7FA1191}" dt="2025-08-08T17:39:28.040" v="32" actId="20577"/>
          <ac:spMkLst>
            <pc:docMk/>
            <pc:sldMk cId="2623275741" sldId="394"/>
            <ac:spMk id="7" creationId="{20D40D67-2609-3F3C-03DB-95188304CB8F}"/>
          </ac:spMkLst>
        </pc:spChg>
        <pc:spChg chg="mod modVis">
          <ac:chgData name="Samantha Habbert" userId="ccd0fa76-b5b0-4c13-ac12-584b5884299d" providerId="ADAL" clId="{292CA622-CC96-4B24-96EE-A980C7FA1191}" dt="2025-08-08T17:39:29.733" v="33" actId="33935"/>
          <ac:spMkLst>
            <pc:docMk/>
            <pc:sldMk cId="2623275741" sldId="394"/>
            <ac:spMk id="21" creationId="{4B984776-EBF4-0E88-BE14-29F73F59948F}"/>
          </ac:spMkLst>
        </pc:spChg>
        <pc:spChg chg="mod modVis">
          <ac:chgData name="Samantha Habbert" userId="ccd0fa76-b5b0-4c13-ac12-584b5884299d" providerId="ADAL" clId="{292CA622-CC96-4B24-96EE-A980C7FA1191}" dt="2025-08-08T17:39:29.733" v="33" actId="33935"/>
          <ac:spMkLst>
            <pc:docMk/>
            <pc:sldMk cId="2623275741" sldId="394"/>
            <ac:spMk id="22" creationId="{99A4756A-9C96-100A-E9AC-816ABF6AED4E}"/>
          </ac:spMkLst>
        </pc:spChg>
      </pc:sldChg>
      <pc:sldChg chg="modSp mod">
        <pc:chgData name="Samantha Habbert" userId="ccd0fa76-b5b0-4c13-ac12-584b5884299d" providerId="ADAL" clId="{292CA622-CC96-4B24-96EE-A980C7FA1191}" dt="2025-08-08T17:40:00.978" v="45" actId="33935"/>
        <pc:sldMkLst>
          <pc:docMk/>
          <pc:sldMk cId="230413890" sldId="395"/>
        </pc:sldMkLst>
        <pc:spChg chg="mod">
          <ac:chgData name="Samantha Habbert" userId="ccd0fa76-b5b0-4c13-ac12-584b5884299d" providerId="ADAL" clId="{292CA622-CC96-4B24-96EE-A980C7FA1191}" dt="2025-08-08T17:39:59.156" v="44" actId="20577"/>
          <ac:spMkLst>
            <pc:docMk/>
            <pc:sldMk cId="230413890" sldId="395"/>
            <ac:spMk id="7" creationId="{4324AF30-7616-BC7E-5508-2C6E177EFEAB}"/>
          </ac:spMkLst>
        </pc:spChg>
        <pc:spChg chg="mod modVis">
          <ac:chgData name="Samantha Habbert" userId="ccd0fa76-b5b0-4c13-ac12-584b5884299d" providerId="ADAL" clId="{292CA622-CC96-4B24-96EE-A980C7FA1191}" dt="2025-08-08T17:40:00.978" v="45" actId="33935"/>
          <ac:spMkLst>
            <pc:docMk/>
            <pc:sldMk cId="230413890" sldId="395"/>
            <ac:spMk id="21" creationId="{1CC3AF53-BFCC-1AB2-5E9C-1EE8BD5E4EB3}"/>
          </ac:spMkLst>
        </pc:spChg>
        <pc:spChg chg="mod modVis">
          <ac:chgData name="Samantha Habbert" userId="ccd0fa76-b5b0-4c13-ac12-584b5884299d" providerId="ADAL" clId="{292CA622-CC96-4B24-96EE-A980C7FA1191}" dt="2025-08-08T17:40:00.978" v="45" actId="33935"/>
          <ac:spMkLst>
            <pc:docMk/>
            <pc:sldMk cId="230413890" sldId="395"/>
            <ac:spMk id="22" creationId="{97B514B2-EBA4-2723-4C8D-6AFFAFF867D7}"/>
          </ac:spMkLst>
        </pc:spChg>
      </pc:sldChg>
      <pc:sldChg chg="modSp mod">
        <pc:chgData name="Samantha Habbert" userId="ccd0fa76-b5b0-4c13-ac12-584b5884299d" providerId="ADAL" clId="{292CA622-CC96-4B24-96EE-A980C7FA1191}" dt="2025-08-08T17:40:12.140" v="49" actId="33935"/>
        <pc:sldMkLst>
          <pc:docMk/>
          <pc:sldMk cId="2185142282" sldId="396"/>
        </pc:sldMkLst>
        <pc:spChg chg="mod">
          <ac:chgData name="Samantha Habbert" userId="ccd0fa76-b5b0-4c13-ac12-584b5884299d" providerId="ADAL" clId="{292CA622-CC96-4B24-96EE-A980C7FA1191}" dt="2025-08-08T17:40:09.502" v="48" actId="20577"/>
          <ac:spMkLst>
            <pc:docMk/>
            <pc:sldMk cId="2185142282" sldId="396"/>
            <ac:spMk id="7" creationId="{8A36D036-C8AA-E27E-D2D2-FEE56DF4B53A}"/>
          </ac:spMkLst>
        </pc:spChg>
        <pc:spChg chg="mod modVis">
          <ac:chgData name="Samantha Habbert" userId="ccd0fa76-b5b0-4c13-ac12-584b5884299d" providerId="ADAL" clId="{292CA622-CC96-4B24-96EE-A980C7FA1191}" dt="2025-08-08T17:40:12.140" v="49" actId="33935"/>
          <ac:spMkLst>
            <pc:docMk/>
            <pc:sldMk cId="2185142282" sldId="396"/>
            <ac:spMk id="21" creationId="{AB02D7EE-D4A4-AF07-CCD1-409CBC3BEFAD}"/>
          </ac:spMkLst>
        </pc:spChg>
        <pc:spChg chg="mod modVis">
          <ac:chgData name="Samantha Habbert" userId="ccd0fa76-b5b0-4c13-ac12-584b5884299d" providerId="ADAL" clId="{292CA622-CC96-4B24-96EE-A980C7FA1191}" dt="2025-08-08T17:40:12.140" v="49" actId="33935"/>
          <ac:spMkLst>
            <pc:docMk/>
            <pc:sldMk cId="2185142282" sldId="396"/>
            <ac:spMk id="22" creationId="{2E52875E-D60E-CCE4-2A0A-CC1AF24FB248}"/>
          </ac:spMkLst>
        </pc:spChg>
      </pc:sldChg>
      <pc:sldChg chg="modSp mod">
        <pc:chgData name="Samantha Habbert" userId="ccd0fa76-b5b0-4c13-ac12-584b5884299d" providerId="ADAL" clId="{292CA622-CC96-4B24-96EE-A980C7FA1191}" dt="2025-08-08T17:45:52.954" v="134" actId="33935"/>
        <pc:sldMkLst>
          <pc:docMk/>
          <pc:sldMk cId="1558332402" sldId="397"/>
        </pc:sldMkLst>
        <pc:spChg chg="mod">
          <ac:chgData name="Samantha Habbert" userId="ccd0fa76-b5b0-4c13-ac12-584b5884299d" providerId="ADAL" clId="{292CA622-CC96-4B24-96EE-A980C7FA1191}" dt="2025-08-08T17:40:44.793" v="60" actId="20577"/>
          <ac:spMkLst>
            <pc:docMk/>
            <pc:sldMk cId="1558332402" sldId="397"/>
            <ac:spMk id="7" creationId="{783DEA22-3363-9D88-08AA-1B0756FED1E8}"/>
          </ac:spMkLst>
        </pc:spChg>
        <pc:spChg chg="mod modVis">
          <ac:chgData name="Samantha Habbert" userId="ccd0fa76-b5b0-4c13-ac12-584b5884299d" providerId="ADAL" clId="{292CA622-CC96-4B24-96EE-A980C7FA1191}" dt="2025-08-08T17:45:51.735" v="133" actId="14429"/>
          <ac:spMkLst>
            <pc:docMk/>
            <pc:sldMk cId="1558332402" sldId="397"/>
            <ac:spMk id="13" creationId="{9B3CA304-BB9B-2084-9DEA-BD78D7DA0F9E}"/>
          </ac:spMkLst>
        </pc:spChg>
        <pc:spChg chg="mod">
          <ac:chgData name="Samantha Habbert" userId="ccd0fa76-b5b0-4c13-ac12-584b5884299d" providerId="ADAL" clId="{292CA622-CC96-4B24-96EE-A980C7FA1191}" dt="2025-08-08T17:45:48.646" v="132" actId="122"/>
          <ac:spMkLst>
            <pc:docMk/>
            <pc:sldMk cId="1558332402" sldId="397"/>
            <ac:spMk id="15" creationId="{537FBC01-0C48-F4D8-2D97-AFC34C19D8AD}"/>
          </ac:spMkLst>
        </pc:spChg>
        <pc:spChg chg="mod modVis">
          <ac:chgData name="Samantha Habbert" userId="ccd0fa76-b5b0-4c13-ac12-584b5884299d" providerId="ADAL" clId="{292CA622-CC96-4B24-96EE-A980C7FA1191}" dt="2025-08-08T17:45:52.954" v="134" actId="33935"/>
          <ac:spMkLst>
            <pc:docMk/>
            <pc:sldMk cId="1558332402" sldId="397"/>
            <ac:spMk id="21" creationId="{BA41A346-40C9-8D8B-9BDC-0D87214DF0BE}"/>
          </ac:spMkLst>
        </pc:spChg>
        <pc:spChg chg="mod modVis">
          <ac:chgData name="Samantha Habbert" userId="ccd0fa76-b5b0-4c13-ac12-584b5884299d" providerId="ADAL" clId="{292CA622-CC96-4B24-96EE-A980C7FA1191}" dt="2025-08-08T17:45:52.954" v="134" actId="33935"/>
          <ac:spMkLst>
            <pc:docMk/>
            <pc:sldMk cId="1558332402" sldId="397"/>
            <ac:spMk id="22" creationId="{065EC4B0-A715-FC70-3745-91ED8ED5E01C}"/>
          </ac:spMkLst>
        </pc:spChg>
        <pc:picChg chg="mod modVis">
          <ac:chgData name="Samantha Habbert" userId="ccd0fa76-b5b0-4c13-ac12-584b5884299d" providerId="ADAL" clId="{292CA622-CC96-4B24-96EE-A980C7FA1191}" dt="2025-08-08T17:45:52.954" v="134" actId="33935"/>
          <ac:picMkLst>
            <pc:docMk/>
            <pc:sldMk cId="1558332402" sldId="397"/>
            <ac:picMk id="28" creationId="{9E604C87-4745-7AD5-7492-887DF2057AAA}"/>
          </ac:picMkLst>
        </pc:picChg>
      </pc:sldChg>
      <pc:sldChg chg="modSp mod">
        <pc:chgData name="Samantha Habbert" userId="ccd0fa76-b5b0-4c13-ac12-584b5884299d" providerId="ADAL" clId="{292CA622-CC96-4B24-96EE-A980C7FA1191}" dt="2025-08-08T17:46:13.007" v="142" actId="33935"/>
        <pc:sldMkLst>
          <pc:docMk/>
          <pc:sldMk cId="2629371731" sldId="398"/>
        </pc:sldMkLst>
        <pc:spChg chg="mod">
          <ac:chgData name="Samantha Habbert" userId="ccd0fa76-b5b0-4c13-ac12-584b5884299d" providerId="ADAL" clId="{292CA622-CC96-4B24-96EE-A980C7FA1191}" dt="2025-08-08T17:40:54.864" v="64" actId="20577"/>
          <ac:spMkLst>
            <pc:docMk/>
            <pc:sldMk cId="2629371731" sldId="398"/>
            <ac:spMk id="7" creationId="{18635BA2-EB05-9ADE-5B3E-DFD8F38E9D39}"/>
          </ac:spMkLst>
        </pc:spChg>
        <pc:spChg chg="mod modVis">
          <ac:chgData name="Samantha Habbert" userId="ccd0fa76-b5b0-4c13-ac12-584b5884299d" providerId="ADAL" clId="{292CA622-CC96-4B24-96EE-A980C7FA1191}" dt="2025-08-08T17:46:11.935" v="141" actId="14429"/>
          <ac:spMkLst>
            <pc:docMk/>
            <pc:sldMk cId="2629371731" sldId="398"/>
            <ac:spMk id="13" creationId="{2CF5F560-2880-4127-D292-C59B8ADB9C5B}"/>
          </ac:spMkLst>
        </pc:spChg>
        <pc:spChg chg="mod modVis">
          <ac:chgData name="Samantha Habbert" userId="ccd0fa76-b5b0-4c13-ac12-584b5884299d" providerId="ADAL" clId="{292CA622-CC96-4B24-96EE-A980C7FA1191}" dt="2025-08-08T17:46:13.007" v="142" actId="33935"/>
          <ac:spMkLst>
            <pc:docMk/>
            <pc:sldMk cId="2629371731" sldId="398"/>
            <ac:spMk id="21" creationId="{1BF041DA-90D1-E445-76CE-86E392AF6986}"/>
          </ac:spMkLst>
        </pc:spChg>
        <pc:spChg chg="mod modVis">
          <ac:chgData name="Samantha Habbert" userId="ccd0fa76-b5b0-4c13-ac12-584b5884299d" providerId="ADAL" clId="{292CA622-CC96-4B24-96EE-A980C7FA1191}" dt="2025-08-08T17:46:13.007" v="142" actId="33935"/>
          <ac:spMkLst>
            <pc:docMk/>
            <pc:sldMk cId="2629371731" sldId="398"/>
            <ac:spMk id="22" creationId="{AA7D9CDE-8D2E-8013-04ED-185D5A74D8B1}"/>
          </ac:spMkLst>
        </pc:spChg>
        <pc:picChg chg="mod modVis">
          <ac:chgData name="Samantha Habbert" userId="ccd0fa76-b5b0-4c13-ac12-584b5884299d" providerId="ADAL" clId="{292CA622-CC96-4B24-96EE-A980C7FA1191}" dt="2025-08-08T17:46:13.007" v="142" actId="33935"/>
          <ac:picMkLst>
            <pc:docMk/>
            <pc:sldMk cId="2629371731" sldId="398"/>
            <ac:picMk id="28" creationId="{711F24F9-53B5-6F64-4FC6-F0BC60741E1D}"/>
          </ac:picMkLst>
        </pc:picChg>
      </pc:sldChg>
      <pc:sldChg chg="modSp mod">
        <pc:chgData name="Samantha Habbert" userId="ccd0fa76-b5b0-4c13-ac12-584b5884299d" providerId="ADAL" clId="{292CA622-CC96-4B24-96EE-A980C7FA1191}" dt="2025-08-08T17:48:53.111" v="178" actId="33935"/>
        <pc:sldMkLst>
          <pc:docMk/>
          <pc:sldMk cId="3571259013" sldId="399"/>
        </pc:sldMkLst>
        <pc:spChg chg="mod">
          <ac:chgData name="Samantha Habbert" userId="ccd0fa76-b5b0-4c13-ac12-584b5884299d" providerId="ADAL" clId="{292CA622-CC96-4B24-96EE-A980C7FA1191}" dt="2025-08-08T17:41:24.608" v="76" actId="20577"/>
          <ac:spMkLst>
            <pc:docMk/>
            <pc:sldMk cId="3571259013" sldId="399"/>
            <ac:spMk id="7" creationId="{745ECA0F-C59C-1C02-025C-8BFA81964756}"/>
          </ac:spMkLst>
        </pc:spChg>
        <pc:spChg chg="mod modVis">
          <ac:chgData name="Samantha Habbert" userId="ccd0fa76-b5b0-4c13-ac12-584b5884299d" providerId="ADAL" clId="{292CA622-CC96-4B24-96EE-A980C7FA1191}" dt="2025-08-08T17:48:50.912" v="177" actId="14429"/>
          <ac:spMkLst>
            <pc:docMk/>
            <pc:sldMk cId="3571259013" sldId="399"/>
            <ac:spMk id="13" creationId="{DE752ACD-4DB7-25E5-CDE8-58FEC007EE77}"/>
          </ac:spMkLst>
        </pc:spChg>
        <pc:spChg chg="mod">
          <ac:chgData name="Samantha Habbert" userId="ccd0fa76-b5b0-4c13-ac12-584b5884299d" providerId="ADAL" clId="{292CA622-CC96-4B24-96EE-A980C7FA1191}" dt="2025-08-08T17:48:47.348" v="174" actId="1076"/>
          <ac:spMkLst>
            <pc:docMk/>
            <pc:sldMk cId="3571259013" sldId="399"/>
            <ac:spMk id="15" creationId="{1733F09B-9EA5-AC94-12BB-B117706A060C}"/>
          </ac:spMkLst>
        </pc:spChg>
        <pc:spChg chg="mod modVis">
          <ac:chgData name="Samantha Habbert" userId="ccd0fa76-b5b0-4c13-ac12-584b5884299d" providerId="ADAL" clId="{292CA622-CC96-4B24-96EE-A980C7FA1191}" dt="2025-08-08T17:48:53.111" v="178" actId="33935"/>
          <ac:spMkLst>
            <pc:docMk/>
            <pc:sldMk cId="3571259013" sldId="399"/>
            <ac:spMk id="21" creationId="{18ED0340-A229-5DDF-83DD-661EFEAA8C1E}"/>
          </ac:spMkLst>
        </pc:spChg>
        <pc:spChg chg="mod modVis">
          <ac:chgData name="Samantha Habbert" userId="ccd0fa76-b5b0-4c13-ac12-584b5884299d" providerId="ADAL" clId="{292CA622-CC96-4B24-96EE-A980C7FA1191}" dt="2025-08-08T17:48:22.294" v="169" actId="1076"/>
          <ac:spMkLst>
            <pc:docMk/>
            <pc:sldMk cId="3571259013" sldId="399"/>
            <ac:spMk id="22" creationId="{84DA14E3-F3D5-F31F-78F2-075B2A8FF588}"/>
          </ac:spMkLst>
        </pc:spChg>
        <pc:picChg chg="mod modVis">
          <ac:chgData name="Samantha Habbert" userId="ccd0fa76-b5b0-4c13-ac12-584b5884299d" providerId="ADAL" clId="{292CA622-CC96-4B24-96EE-A980C7FA1191}" dt="2025-08-08T17:48:53.111" v="178" actId="33935"/>
          <ac:picMkLst>
            <pc:docMk/>
            <pc:sldMk cId="3571259013" sldId="399"/>
            <ac:picMk id="28" creationId="{1BF4A648-9896-FDB9-5117-35620B0E6637}"/>
          </ac:picMkLst>
        </pc:picChg>
      </pc:sldChg>
      <pc:sldChg chg="modSp mod">
        <pc:chgData name="Samantha Habbert" userId="ccd0fa76-b5b0-4c13-ac12-584b5884299d" providerId="ADAL" clId="{292CA622-CC96-4B24-96EE-A980C7FA1191}" dt="2025-08-08T17:51:08.308" v="195" actId="1076"/>
        <pc:sldMkLst>
          <pc:docMk/>
          <pc:sldMk cId="416965544" sldId="400"/>
        </pc:sldMkLst>
        <pc:spChg chg="mod">
          <ac:chgData name="Samantha Habbert" userId="ccd0fa76-b5b0-4c13-ac12-584b5884299d" providerId="ADAL" clId="{292CA622-CC96-4B24-96EE-A980C7FA1191}" dt="2025-08-08T17:41:35.076" v="80" actId="20577"/>
          <ac:spMkLst>
            <pc:docMk/>
            <pc:sldMk cId="416965544" sldId="400"/>
            <ac:spMk id="7" creationId="{B166063B-40C8-6745-A7C7-DD6B8F357681}"/>
          </ac:spMkLst>
        </pc:spChg>
        <pc:spChg chg="mod modVis">
          <ac:chgData name="Samantha Habbert" userId="ccd0fa76-b5b0-4c13-ac12-584b5884299d" providerId="ADAL" clId="{292CA622-CC96-4B24-96EE-A980C7FA1191}" dt="2025-08-08T17:51:08.308" v="195" actId="1076"/>
          <ac:spMkLst>
            <pc:docMk/>
            <pc:sldMk cId="416965544" sldId="400"/>
            <ac:spMk id="13" creationId="{D5E90647-DFA3-3866-2E9A-63E6FEF1F908}"/>
          </ac:spMkLst>
        </pc:spChg>
        <pc:spChg chg="mod">
          <ac:chgData name="Samantha Habbert" userId="ccd0fa76-b5b0-4c13-ac12-584b5884299d" providerId="ADAL" clId="{292CA622-CC96-4B24-96EE-A980C7FA1191}" dt="2025-08-08T17:50:25.579" v="190" actId="1076"/>
          <ac:spMkLst>
            <pc:docMk/>
            <pc:sldMk cId="416965544" sldId="400"/>
            <ac:spMk id="15" creationId="{EE4FFD89-3B1E-4AE8-074C-30158B71EA59}"/>
          </ac:spMkLst>
        </pc:spChg>
        <pc:spChg chg="mod modVis">
          <ac:chgData name="Samantha Habbert" userId="ccd0fa76-b5b0-4c13-ac12-584b5884299d" providerId="ADAL" clId="{292CA622-CC96-4B24-96EE-A980C7FA1191}" dt="2025-08-08T17:50:30.236" v="192" actId="33935"/>
          <ac:spMkLst>
            <pc:docMk/>
            <pc:sldMk cId="416965544" sldId="400"/>
            <ac:spMk id="21" creationId="{012E80E7-AB62-6762-69CF-8544DB6600EE}"/>
          </ac:spMkLst>
        </pc:spChg>
        <pc:spChg chg="mod modVis">
          <ac:chgData name="Samantha Habbert" userId="ccd0fa76-b5b0-4c13-ac12-584b5884299d" providerId="ADAL" clId="{292CA622-CC96-4B24-96EE-A980C7FA1191}" dt="2025-08-08T17:41:37.078" v="81" actId="33935"/>
          <ac:spMkLst>
            <pc:docMk/>
            <pc:sldMk cId="416965544" sldId="400"/>
            <ac:spMk id="22" creationId="{DC79BCFC-F9B1-0C0F-26BF-DDF2891EFFBA}"/>
          </ac:spMkLst>
        </pc:spChg>
        <pc:picChg chg="mod modVis">
          <ac:chgData name="Samantha Habbert" userId="ccd0fa76-b5b0-4c13-ac12-584b5884299d" providerId="ADAL" clId="{292CA622-CC96-4B24-96EE-A980C7FA1191}" dt="2025-08-08T17:50:30.236" v="192" actId="33935"/>
          <ac:picMkLst>
            <pc:docMk/>
            <pc:sldMk cId="416965544" sldId="400"/>
            <ac:picMk id="28" creationId="{011576DF-C093-1222-2CAA-73A1548FE706}"/>
          </ac:picMkLst>
        </pc:picChg>
      </pc:sldChg>
      <pc:sldChg chg="modSp mod">
        <pc:chgData name="Samantha Habbert" userId="ccd0fa76-b5b0-4c13-ac12-584b5884299d" providerId="ADAL" clId="{292CA622-CC96-4B24-96EE-A980C7FA1191}" dt="2025-08-08T17:52:44.247" v="227" actId="33935"/>
        <pc:sldMkLst>
          <pc:docMk/>
          <pc:sldMk cId="3938925702" sldId="401"/>
        </pc:sldMkLst>
        <pc:spChg chg="mod">
          <ac:chgData name="Samantha Habbert" userId="ccd0fa76-b5b0-4c13-ac12-584b5884299d" providerId="ADAL" clId="{292CA622-CC96-4B24-96EE-A980C7FA1191}" dt="2025-08-08T17:42:03.810" v="92" actId="20577"/>
          <ac:spMkLst>
            <pc:docMk/>
            <pc:sldMk cId="3938925702" sldId="401"/>
            <ac:spMk id="7" creationId="{04B46332-B815-A9A1-B434-18057489B9AA}"/>
          </ac:spMkLst>
        </pc:spChg>
        <pc:spChg chg="mod modVis">
          <ac:chgData name="Samantha Habbert" userId="ccd0fa76-b5b0-4c13-ac12-584b5884299d" providerId="ADAL" clId="{292CA622-CC96-4B24-96EE-A980C7FA1191}" dt="2025-08-08T17:52:43.159" v="226" actId="14429"/>
          <ac:spMkLst>
            <pc:docMk/>
            <pc:sldMk cId="3938925702" sldId="401"/>
            <ac:spMk id="13" creationId="{07EDD9BA-A57C-5194-D570-43C0BCC3E23E}"/>
          </ac:spMkLst>
        </pc:spChg>
        <pc:spChg chg="mod">
          <ac:chgData name="Samantha Habbert" userId="ccd0fa76-b5b0-4c13-ac12-584b5884299d" providerId="ADAL" clId="{292CA622-CC96-4B24-96EE-A980C7FA1191}" dt="2025-08-08T17:52:41.763" v="225" actId="1076"/>
          <ac:spMkLst>
            <pc:docMk/>
            <pc:sldMk cId="3938925702" sldId="401"/>
            <ac:spMk id="15" creationId="{B3DA8585-EC89-4CDB-CCE3-02A214E9E543}"/>
          </ac:spMkLst>
        </pc:spChg>
        <pc:spChg chg="mod modVis">
          <ac:chgData name="Samantha Habbert" userId="ccd0fa76-b5b0-4c13-ac12-584b5884299d" providerId="ADAL" clId="{292CA622-CC96-4B24-96EE-A980C7FA1191}" dt="2025-08-08T17:52:44.247" v="227" actId="33935"/>
          <ac:spMkLst>
            <pc:docMk/>
            <pc:sldMk cId="3938925702" sldId="401"/>
            <ac:spMk id="21" creationId="{A85A4E3E-D706-7005-E710-2238CF3C2AAC}"/>
          </ac:spMkLst>
        </pc:spChg>
        <pc:spChg chg="mod modVis">
          <ac:chgData name="Samantha Habbert" userId="ccd0fa76-b5b0-4c13-ac12-584b5884299d" providerId="ADAL" clId="{292CA622-CC96-4B24-96EE-A980C7FA1191}" dt="2025-08-08T17:42:05.684" v="93" actId="33935"/>
          <ac:spMkLst>
            <pc:docMk/>
            <pc:sldMk cId="3938925702" sldId="401"/>
            <ac:spMk id="22" creationId="{E76BA98D-1F27-2303-5FF4-84CC56E2440D}"/>
          </ac:spMkLst>
        </pc:spChg>
        <pc:picChg chg="mod modVis">
          <ac:chgData name="Samantha Habbert" userId="ccd0fa76-b5b0-4c13-ac12-584b5884299d" providerId="ADAL" clId="{292CA622-CC96-4B24-96EE-A980C7FA1191}" dt="2025-08-08T17:52:44.247" v="227" actId="33935"/>
          <ac:picMkLst>
            <pc:docMk/>
            <pc:sldMk cId="3938925702" sldId="401"/>
            <ac:picMk id="28" creationId="{C08C8F2F-2B43-16FC-D0C1-7AC00D6762F5}"/>
          </ac:picMkLst>
        </pc:picChg>
      </pc:sldChg>
      <pc:sldChg chg="modSp mod">
        <pc:chgData name="Samantha Habbert" userId="ccd0fa76-b5b0-4c13-ac12-584b5884299d" providerId="ADAL" clId="{292CA622-CC96-4B24-96EE-A980C7FA1191}" dt="2025-08-08T17:53:29.252" v="237" actId="33935"/>
        <pc:sldMkLst>
          <pc:docMk/>
          <pc:sldMk cId="3548482892" sldId="402"/>
        </pc:sldMkLst>
        <pc:spChg chg="mod">
          <ac:chgData name="Samantha Habbert" userId="ccd0fa76-b5b0-4c13-ac12-584b5884299d" providerId="ADAL" clId="{292CA622-CC96-4B24-96EE-A980C7FA1191}" dt="2025-08-08T17:42:12.577" v="96" actId="20577"/>
          <ac:spMkLst>
            <pc:docMk/>
            <pc:sldMk cId="3548482892" sldId="402"/>
            <ac:spMk id="7" creationId="{44942641-EB7A-BE4B-FB79-2E8059E48F64}"/>
          </ac:spMkLst>
        </pc:spChg>
        <pc:spChg chg="mod modVis">
          <ac:chgData name="Samantha Habbert" userId="ccd0fa76-b5b0-4c13-ac12-584b5884299d" providerId="ADAL" clId="{292CA622-CC96-4B24-96EE-A980C7FA1191}" dt="2025-08-08T17:53:28.158" v="236" actId="14429"/>
          <ac:spMkLst>
            <pc:docMk/>
            <pc:sldMk cId="3548482892" sldId="402"/>
            <ac:spMk id="13" creationId="{41059B4F-502E-57D9-2B32-66B4D664B1EB}"/>
          </ac:spMkLst>
        </pc:spChg>
        <pc:spChg chg="mod">
          <ac:chgData name="Samantha Habbert" userId="ccd0fa76-b5b0-4c13-ac12-584b5884299d" providerId="ADAL" clId="{292CA622-CC96-4B24-96EE-A980C7FA1191}" dt="2025-08-08T17:53:26.526" v="235" actId="1076"/>
          <ac:spMkLst>
            <pc:docMk/>
            <pc:sldMk cId="3548482892" sldId="402"/>
            <ac:spMk id="15" creationId="{A0BC0AF6-2FDC-3E75-4C89-CE969B1A6E09}"/>
          </ac:spMkLst>
        </pc:spChg>
        <pc:spChg chg="mod modVis">
          <ac:chgData name="Samantha Habbert" userId="ccd0fa76-b5b0-4c13-ac12-584b5884299d" providerId="ADAL" clId="{292CA622-CC96-4B24-96EE-A980C7FA1191}" dt="2025-08-08T17:53:29.252" v="237" actId="33935"/>
          <ac:spMkLst>
            <pc:docMk/>
            <pc:sldMk cId="3548482892" sldId="402"/>
            <ac:spMk id="21" creationId="{8D7446CD-E36C-B739-D168-E0EDF74B4348}"/>
          </ac:spMkLst>
        </pc:spChg>
        <pc:spChg chg="mod modVis">
          <ac:chgData name="Samantha Habbert" userId="ccd0fa76-b5b0-4c13-ac12-584b5884299d" providerId="ADAL" clId="{292CA622-CC96-4B24-96EE-A980C7FA1191}" dt="2025-08-08T17:42:15.409" v="97" actId="33935"/>
          <ac:spMkLst>
            <pc:docMk/>
            <pc:sldMk cId="3548482892" sldId="402"/>
            <ac:spMk id="22" creationId="{A5F6297C-9179-D0D5-CCF7-E0B5DDB1DE2E}"/>
          </ac:spMkLst>
        </pc:spChg>
        <pc:picChg chg="mod modVis">
          <ac:chgData name="Samantha Habbert" userId="ccd0fa76-b5b0-4c13-ac12-584b5884299d" providerId="ADAL" clId="{292CA622-CC96-4B24-96EE-A980C7FA1191}" dt="2025-08-08T17:53:29.252" v="237" actId="33935"/>
          <ac:picMkLst>
            <pc:docMk/>
            <pc:sldMk cId="3548482892" sldId="402"/>
            <ac:picMk id="28" creationId="{00580302-D7E4-B28A-64E4-95F269BF9BE8}"/>
          </ac:picMkLst>
        </pc:picChg>
      </pc:sldChg>
    </pc:docChg>
  </pc:docChgLst>
  <pc:docChgLst>
    <pc:chgData name="Amanda Wollert" userId="a30a34e0-35f6-4ef1-a9e6-8f4664e2c298" providerId="ADAL" clId="{0ADCE780-7A96-43C7-8225-F78580C74244}"/>
    <pc:docChg chg="custSel modSld modMainMaster">
      <pc:chgData name="Amanda Wollert" userId="a30a34e0-35f6-4ef1-a9e6-8f4664e2c298" providerId="ADAL" clId="{0ADCE780-7A96-43C7-8225-F78580C74244}" dt="2025-08-14T19:37:44.637" v="267" actId="1036"/>
      <pc:docMkLst>
        <pc:docMk/>
      </pc:docMkLst>
      <pc:sldChg chg="modSp mod">
        <pc:chgData name="Amanda Wollert" userId="a30a34e0-35f6-4ef1-a9e6-8f4664e2c298" providerId="ADAL" clId="{0ADCE780-7A96-43C7-8225-F78580C74244}" dt="2025-08-14T19:22:41.929" v="6" actId="6549"/>
        <pc:sldMkLst>
          <pc:docMk/>
          <pc:sldMk cId="1477234870" sldId="295"/>
        </pc:sldMkLst>
        <pc:spChg chg="mod">
          <ac:chgData name="Amanda Wollert" userId="a30a34e0-35f6-4ef1-a9e6-8f4664e2c298" providerId="ADAL" clId="{0ADCE780-7A96-43C7-8225-F78580C74244}" dt="2025-08-14T19:22:38.331" v="3" actId="6549"/>
          <ac:spMkLst>
            <pc:docMk/>
            <pc:sldMk cId="1477234870" sldId="295"/>
            <ac:spMk id="2" creationId="{8E85D3EF-E2DC-806E-B6BA-D241DBE51CEE}"/>
          </ac:spMkLst>
        </pc:spChg>
        <pc:spChg chg="mod">
          <ac:chgData name="Amanda Wollert" userId="a30a34e0-35f6-4ef1-a9e6-8f4664e2c298" providerId="ADAL" clId="{0ADCE780-7A96-43C7-8225-F78580C74244}" dt="2025-08-14T19:22:41.929" v="6" actId="6549"/>
          <ac:spMkLst>
            <pc:docMk/>
            <pc:sldMk cId="1477234870" sldId="295"/>
            <ac:spMk id="16" creationId="{B1548D23-CC4A-0587-C3AE-6EBC61A80F05}"/>
          </ac:spMkLst>
        </pc:spChg>
      </pc:sldChg>
      <pc:sldChg chg="addSp delSp modSp mod delAnim">
        <pc:chgData name="Amanda Wollert" userId="a30a34e0-35f6-4ef1-a9e6-8f4664e2c298" providerId="ADAL" clId="{0ADCE780-7A96-43C7-8225-F78580C74244}" dt="2025-08-14T19:35:42.602" v="196"/>
        <pc:sldMkLst>
          <pc:docMk/>
          <pc:sldMk cId="1044225557" sldId="325"/>
        </pc:sldMkLst>
        <pc:spChg chg="mod">
          <ac:chgData name="Amanda Wollert" userId="a30a34e0-35f6-4ef1-a9e6-8f4664e2c298" providerId="ADAL" clId="{0ADCE780-7A96-43C7-8225-F78580C74244}" dt="2025-08-14T19:35:42.602" v="196"/>
          <ac:spMkLst>
            <pc:docMk/>
            <pc:sldMk cId="1044225557" sldId="325"/>
            <ac:spMk id="6" creationId="{C8348D3F-AECC-B9BA-59C6-B5FC3E242189}"/>
          </ac:spMkLst>
        </pc:spChg>
        <pc:spChg chg="mod">
          <ac:chgData name="Amanda Wollert" userId="a30a34e0-35f6-4ef1-a9e6-8f4664e2c298" providerId="ADAL" clId="{0ADCE780-7A96-43C7-8225-F78580C74244}" dt="2025-08-14T19:35:42.602" v="196"/>
          <ac:spMkLst>
            <pc:docMk/>
            <pc:sldMk cId="1044225557" sldId="325"/>
            <ac:spMk id="15" creationId="{D8B7C4AA-531E-7523-5DB3-F3FC8E094378}"/>
          </ac:spMkLst>
        </pc:spChg>
        <pc:spChg chg="mod">
          <ac:chgData name="Amanda Wollert" userId="a30a34e0-35f6-4ef1-a9e6-8f4664e2c298" providerId="ADAL" clId="{0ADCE780-7A96-43C7-8225-F78580C74244}" dt="2025-08-14T19:35:42.602" v="196"/>
          <ac:spMkLst>
            <pc:docMk/>
            <pc:sldMk cId="1044225557" sldId="325"/>
            <ac:spMk id="24" creationId="{FBEF50BA-6FD7-1A5C-D81E-A731E44EF269}"/>
          </ac:spMkLst>
        </pc:spChg>
        <pc:grpChg chg="add mod">
          <ac:chgData name="Amanda Wollert" userId="a30a34e0-35f6-4ef1-a9e6-8f4664e2c298" providerId="ADAL" clId="{0ADCE780-7A96-43C7-8225-F78580C74244}" dt="2025-08-14T19:35:42.602" v="196"/>
          <ac:grpSpMkLst>
            <pc:docMk/>
            <pc:sldMk cId="1044225557" sldId="325"/>
            <ac:grpSpMk id="4" creationId="{853CB45C-7ECA-A8D7-003D-78ED350888EA}"/>
          </ac:grpSpMkLst>
        </pc:grpChg>
        <pc:grpChg chg="mod">
          <ac:chgData name="Amanda Wollert" userId="a30a34e0-35f6-4ef1-a9e6-8f4664e2c298" providerId="ADAL" clId="{0ADCE780-7A96-43C7-8225-F78580C74244}" dt="2025-08-14T19:35:42.602" v="196"/>
          <ac:grpSpMkLst>
            <pc:docMk/>
            <pc:sldMk cId="1044225557" sldId="325"/>
            <ac:grpSpMk id="13" creationId="{EE399530-22CF-2888-8E45-6F04501B351D}"/>
          </ac:grpSpMkLst>
        </pc:grpChg>
        <pc:picChg chg="del mod">
          <ac:chgData name="Amanda Wollert" userId="a30a34e0-35f6-4ef1-a9e6-8f4664e2c298" providerId="ADAL" clId="{0ADCE780-7A96-43C7-8225-F78580C74244}" dt="2025-08-14T19:23:06.373" v="9" actId="478"/>
          <ac:picMkLst>
            <pc:docMk/>
            <pc:sldMk cId="1044225557" sldId="325"/>
            <ac:picMk id="37" creationId="{ECF8BA4D-FE55-BCA9-77B2-69C1BCA1630C}"/>
          </ac:picMkLst>
        </pc:picChg>
      </pc:sldChg>
      <pc:sldChg chg="addSp delSp modSp mod modAnim">
        <pc:chgData name="Amanda Wollert" userId="a30a34e0-35f6-4ef1-a9e6-8f4664e2c298" providerId="ADAL" clId="{0ADCE780-7A96-43C7-8225-F78580C74244}" dt="2025-08-14T19:23:32.079" v="16" actId="1076"/>
        <pc:sldMkLst>
          <pc:docMk/>
          <pc:sldMk cId="1640885847" sldId="326"/>
        </pc:sldMkLst>
        <pc:spChg chg="del">
          <ac:chgData name="Amanda Wollert" userId="a30a34e0-35f6-4ef1-a9e6-8f4664e2c298" providerId="ADAL" clId="{0ADCE780-7A96-43C7-8225-F78580C74244}" dt="2025-08-14T19:23:28.575" v="15" actId="478"/>
          <ac:spMkLst>
            <pc:docMk/>
            <pc:sldMk cId="1640885847" sldId="326"/>
            <ac:spMk id="3" creationId="{7F630EAB-23E1-DBD0-46FC-DF10084C8AFB}"/>
          </ac:spMkLst>
        </pc:spChg>
        <pc:spChg chg="mod">
          <ac:chgData name="Amanda Wollert" userId="a30a34e0-35f6-4ef1-a9e6-8f4664e2c298" providerId="ADAL" clId="{0ADCE780-7A96-43C7-8225-F78580C74244}" dt="2025-08-14T19:23:17.455" v="10" actId="164"/>
          <ac:spMkLst>
            <pc:docMk/>
            <pc:sldMk cId="1640885847" sldId="326"/>
            <ac:spMk id="21" creationId="{B00780A9-59B1-FE58-50D3-2A0B97A82A12}"/>
          </ac:spMkLst>
        </pc:spChg>
        <pc:spChg chg="mod">
          <ac:chgData name="Amanda Wollert" userId="a30a34e0-35f6-4ef1-a9e6-8f4664e2c298" providerId="ADAL" clId="{0ADCE780-7A96-43C7-8225-F78580C74244}" dt="2025-08-14T19:23:17.455" v="10" actId="164"/>
          <ac:spMkLst>
            <pc:docMk/>
            <pc:sldMk cId="1640885847" sldId="326"/>
            <ac:spMk id="22" creationId="{8AE86010-65C6-7963-26D3-42E7B46181F3}"/>
          </ac:spMkLst>
        </pc:spChg>
        <pc:grpChg chg="del">
          <ac:chgData name="Amanda Wollert" userId="a30a34e0-35f6-4ef1-a9e6-8f4664e2c298" providerId="ADAL" clId="{0ADCE780-7A96-43C7-8225-F78580C74244}" dt="2025-08-14T19:23:24.140" v="13" actId="478"/>
          <ac:grpSpMkLst>
            <pc:docMk/>
            <pc:sldMk cId="1640885847" sldId="326"/>
            <ac:grpSpMk id="5" creationId="{DEFE1044-8D52-3CB8-D019-814BC6D23A12}"/>
          </ac:grpSpMkLst>
        </pc:grpChg>
        <pc:grpChg chg="del">
          <ac:chgData name="Amanda Wollert" userId="a30a34e0-35f6-4ef1-a9e6-8f4664e2c298" providerId="ADAL" clId="{0ADCE780-7A96-43C7-8225-F78580C74244}" dt="2025-08-14T19:23:27.787" v="14" actId="478"/>
          <ac:grpSpMkLst>
            <pc:docMk/>
            <pc:sldMk cId="1640885847" sldId="326"/>
            <ac:grpSpMk id="6" creationId="{7AFBB678-5146-CB2C-B7F6-78295D2EABC2}"/>
          </ac:grpSpMkLst>
        </pc:grpChg>
        <pc:grpChg chg="add mod">
          <ac:chgData name="Amanda Wollert" userId="a30a34e0-35f6-4ef1-a9e6-8f4664e2c298" providerId="ADAL" clId="{0ADCE780-7A96-43C7-8225-F78580C74244}" dt="2025-08-14T19:23:32.079" v="16" actId="1076"/>
          <ac:grpSpMkLst>
            <pc:docMk/>
            <pc:sldMk cId="1640885847" sldId="326"/>
            <ac:grpSpMk id="11" creationId="{DA9F2D49-8002-1372-0FE4-B7BECA08F0D7}"/>
          </ac:grpSpMkLst>
        </pc:grpChg>
        <pc:grpChg chg="del">
          <ac:chgData name="Amanda Wollert" userId="a30a34e0-35f6-4ef1-a9e6-8f4664e2c298" providerId="ADAL" clId="{0ADCE780-7A96-43C7-8225-F78580C74244}" dt="2025-08-14T19:23:21.626" v="12" actId="478"/>
          <ac:grpSpMkLst>
            <pc:docMk/>
            <pc:sldMk cId="1640885847" sldId="326"/>
            <ac:grpSpMk id="33" creationId="{20070043-8D23-7B68-14DA-926BCE1A3CB0}"/>
          </ac:grpSpMkLst>
        </pc:grpChg>
      </pc:sldChg>
      <pc:sldChg chg="addSp delSp modSp mod delAnim modAnim">
        <pc:chgData name="Amanda Wollert" userId="a30a34e0-35f6-4ef1-a9e6-8f4664e2c298" providerId="ADAL" clId="{0ADCE780-7A96-43C7-8225-F78580C74244}" dt="2025-08-14T19:36:37.499" v="228" actId="1038"/>
        <pc:sldMkLst>
          <pc:docMk/>
          <pc:sldMk cId="3231962862" sldId="337"/>
        </pc:sldMkLst>
        <pc:spChg chg="del">
          <ac:chgData name="Amanda Wollert" userId="a30a34e0-35f6-4ef1-a9e6-8f4664e2c298" providerId="ADAL" clId="{0ADCE780-7A96-43C7-8225-F78580C74244}" dt="2025-08-14T19:28:30.672" v="105" actId="478"/>
          <ac:spMkLst>
            <pc:docMk/>
            <pc:sldMk cId="3231962862" sldId="337"/>
            <ac:spMk id="3" creationId="{D707D0DE-1B48-E1BD-0073-A3C2E65E926E}"/>
          </ac:spMkLst>
        </pc:spChg>
        <pc:spChg chg="mod">
          <ac:chgData name="Amanda Wollert" userId="a30a34e0-35f6-4ef1-a9e6-8f4664e2c298" providerId="ADAL" clId="{0ADCE780-7A96-43C7-8225-F78580C74244}" dt="2025-08-14T19:28:22.717" v="99" actId="164"/>
          <ac:spMkLst>
            <pc:docMk/>
            <pc:sldMk cId="3231962862" sldId="337"/>
            <ac:spMk id="6" creationId="{19DB159B-D6A5-D09C-50B0-C72122BCFE8C}"/>
          </ac:spMkLst>
        </pc:spChg>
        <pc:spChg chg="mod">
          <ac:chgData name="Amanda Wollert" userId="a30a34e0-35f6-4ef1-a9e6-8f4664e2c298" providerId="ADAL" clId="{0ADCE780-7A96-43C7-8225-F78580C74244}" dt="2025-08-14T19:28:22.717" v="99" actId="164"/>
          <ac:spMkLst>
            <pc:docMk/>
            <pc:sldMk cId="3231962862" sldId="337"/>
            <ac:spMk id="12" creationId="{F10A5B87-CE23-DED1-D3CE-D4518372F1AF}"/>
          </ac:spMkLst>
        </pc:spChg>
        <pc:spChg chg="del">
          <ac:chgData name="Amanda Wollert" userId="a30a34e0-35f6-4ef1-a9e6-8f4664e2c298" providerId="ADAL" clId="{0ADCE780-7A96-43C7-8225-F78580C74244}" dt="2025-08-14T19:28:32.228" v="106" actId="478"/>
          <ac:spMkLst>
            <pc:docMk/>
            <pc:sldMk cId="3231962862" sldId="337"/>
            <ac:spMk id="13" creationId="{D02544AD-343A-8D09-8440-8B3AEA191F59}"/>
          </ac:spMkLst>
        </pc:spChg>
        <pc:spChg chg="del">
          <ac:chgData name="Amanda Wollert" userId="a30a34e0-35f6-4ef1-a9e6-8f4664e2c298" providerId="ADAL" clId="{0ADCE780-7A96-43C7-8225-F78580C74244}" dt="2025-08-14T19:28:29.658" v="104" actId="478"/>
          <ac:spMkLst>
            <pc:docMk/>
            <pc:sldMk cId="3231962862" sldId="337"/>
            <ac:spMk id="14" creationId="{EBF47439-3B52-CABF-EC56-143CFA8A90FC}"/>
          </ac:spMkLst>
        </pc:spChg>
        <pc:spChg chg="del">
          <ac:chgData name="Amanda Wollert" userId="a30a34e0-35f6-4ef1-a9e6-8f4664e2c298" providerId="ADAL" clId="{0ADCE780-7A96-43C7-8225-F78580C74244}" dt="2025-08-14T19:28:29.658" v="104" actId="478"/>
          <ac:spMkLst>
            <pc:docMk/>
            <pc:sldMk cId="3231962862" sldId="337"/>
            <ac:spMk id="15" creationId="{9BD15921-94B2-E32E-9202-EEC4CFBCAB95}"/>
          </ac:spMkLst>
        </pc:spChg>
        <pc:spChg chg="del">
          <ac:chgData name="Amanda Wollert" userId="a30a34e0-35f6-4ef1-a9e6-8f4664e2c298" providerId="ADAL" clId="{0ADCE780-7A96-43C7-8225-F78580C74244}" dt="2025-08-14T19:28:29.658" v="104" actId="478"/>
          <ac:spMkLst>
            <pc:docMk/>
            <pc:sldMk cId="3231962862" sldId="337"/>
            <ac:spMk id="16" creationId="{CF36BE91-0845-9ACE-9C83-C34299410F88}"/>
          </ac:spMkLst>
        </pc:spChg>
        <pc:spChg chg="del">
          <ac:chgData name="Amanda Wollert" userId="a30a34e0-35f6-4ef1-a9e6-8f4664e2c298" providerId="ADAL" clId="{0ADCE780-7A96-43C7-8225-F78580C74244}" dt="2025-08-14T19:28:29.658" v="104" actId="478"/>
          <ac:spMkLst>
            <pc:docMk/>
            <pc:sldMk cId="3231962862" sldId="337"/>
            <ac:spMk id="18" creationId="{4C5F0756-2C65-ED15-FBDF-8B7CE89C5602}"/>
          </ac:spMkLst>
        </pc:spChg>
        <pc:spChg chg="del">
          <ac:chgData name="Amanda Wollert" userId="a30a34e0-35f6-4ef1-a9e6-8f4664e2c298" providerId="ADAL" clId="{0ADCE780-7A96-43C7-8225-F78580C74244}" dt="2025-08-14T19:28:29.658" v="104" actId="478"/>
          <ac:spMkLst>
            <pc:docMk/>
            <pc:sldMk cId="3231962862" sldId="337"/>
            <ac:spMk id="19" creationId="{F2B8155C-6D05-F8C2-CE37-877BD93D5451}"/>
          </ac:spMkLst>
        </pc:spChg>
        <pc:spChg chg="mod">
          <ac:chgData name="Amanda Wollert" userId="a30a34e0-35f6-4ef1-a9e6-8f4664e2c298" providerId="ADAL" clId="{0ADCE780-7A96-43C7-8225-F78580C74244}" dt="2025-08-14T19:36:29.260" v="223"/>
          <ac:spMkLst>
            <pc:docMk/>
            <pc:sldMk cId="3231962862" sldId="337"/>
            <ac:spMk id="29" creationId="{E5F18892-7B27-792F-BCE1-044A9CD51BBC}"/>
          </ac:spMkLst>
        </pc:spChg>
        <pc:spChg chg="mod">
          <ac:chgData name="Amanda Wollert" userId="a30a34e0-35f6-4ef1-a9e6-8f4664e2c298" providerId="ADAL" clId="{0ADCE780-7A96-43C7-8225-F78580C74244}" dt="2025-08-14T19:36:29.260" v="223"/>
          <ac:spMkLst>
            <pc:docMk/>
            <pc:sldMk cId="3231962862" sldId="337"/>
            <ac:spMk id="37" creationId="{6801C03E-7A5C-F612-061F-6ABE815C0544}"/>
          </ac:spMkLst>
        </pc:spChg>
        <pc:spChg chg="mod">
          <ac:chgData name="Amanda Wollert" userId="a30a34e0-35f6-4ef1-a9e6-8f4664e2c298" providerId="ADAL" clId="{0ADCE780-7A96-43C7-8225-F78580C74244}" dt="2025-08-14T19:36:29.260" v="223"/>
          <ac:spMkLst>
            <pc:docMk/>
            <pc:sldMk cId="3231962862" sldId="337"/>
            <ac:spMk id="38" creationId="{E4A55593-5611-FC1F-4C67-BC8081F67459}"/>
          </ac:spMkLst>
        </pc:spChg>
        <pc:grpChg chg="add mod">
          <ac:chgData name="Amanda Wollert" userId="a30a34e0-35f6-4ef1-a9e6-8f4664e2c298" providerId="ADAL" clId="{0ADCE780-7A96-43C7-8225-F78580C74244}" dt="2025-08-14T19:36:37.499" v="228" actId="1038"/>
          <ac:grpSpMkLst>
            <pc:docMk/>
            <pc:sldMk cId="3231962862" sldId="337"/>
            <ac:grpSpMk id="20" creationId="{2AD86FB5-1827-633B-2EBF-6A078C4037F4}"/>
          </ac:grpSpMkLst>
        </pc:grpChg>
        <pc:grpChg chg="add mod">
          <ac:chgData name="Amanda Wollert" userId="a30a34e0-35f6-4ef1-a9e6-8f4664e2c298" providerId="ADAL" clId="{0ADCE780-7A96-43C7-8225-F78580C74244}" dt="2025-08-14T19:36:29.260" v="223"/>
          <ac:grpSpMkLst>
            <pc:docMk/>
            <pc:sldMk cId="3231962862" sldId="337"/>
            <ac:grpSpMk id="23" creationId="{281ECEDD-5FD8-C4D1-208D-4C99AF32CDDF}"/>
          </ac:grpSpMkLst>
        </pc:grpChg>
        <pc:grpChg chg="del">
          <ac:chgData name="Amanda Wollert" userId="a30a34e0-35f6-4ef1-a9e6-8f4664e2c298" providerId="ADAL" clId="{0ADCE780-7A96-43C7-8225-F78580C74244}" dt="2025-08-14T19:28:27.438" v="103" actId="478"/>
          <ac:grpSpMkLst>
            <pc:docMk/>
            <pc:sldMk cId="3231962862" sldId="337"/>
            <ac:grpSpMk id="33" creationId="{701C485E-DEC0-9C84-50F0-310A99E1A3BE}"/>
          </ac:grpSpMkLst>
        </pc:grpChg>
        <pc:grpChg chg="del">
          <ac:chgData name="Amanda Wollert" userId="a30a34e0-35f6-4ef1-a9e6-8f4664e2c298" providerId="ADAL" clId="{0ADCE780-7A96-43C7-8225-F78580C74244}" dt="2025-08-14T19:28:26.717" v="102" actId="478"/>
          <ac:grpSpMkLst>
            <pc:docMk/>
            <pc:sldMk cId="3231962862" sldId="337"/>
            <ac:grpSpMk id="34" creationId="{112E9129-E1AD-296D-247A-80D45E3895C5}"/>
          </ac:grpSpMkLst>
        </pc:grpChg>
        <pc:grpChg chg="del">
          <ac:chgData name="Amanda Wollert" userId="a30a34e0-35f6-4ef1-a9e6-8f4664e2c298" providerId="ADAL" clId="{0ADCE780-7A96-43C7-8225-F78580C74244}" dt="2025-08-14T19:28:25.564" v="101" actId="478"/>
          <ac:grpSpMkLst>
            <pc:docMk/>
            <pc:sldMk cId="3231962862" sldId="337"/>
            <ac:grpSpMk id="35" creationId="{6A8D2D47-104C-7C24-5CCF-C72293EAAA62}"/>
          </ac:grpSpMkLst>
        </pc:grpChg>
        <pc:grpChg chg="mod">
          <ac:chgData name="Amanda Wollert" userId="a30a34e0-35f6-4ef1-a9e6-8f4664e2c298" providerId="ADAL" clId="{0ADCE780-7A96-43C7-8225-F78580C74244}" dt="2025-08-14T19:36:29.260" v="223"/>
          <ac:grpSpMkLst>
            <pc:docMk/>
            <pc:sldMk cId="3231962862" sldId="337"/>
            <ac:grpSpMk id="36" creationId="{9F1DBD01-FCA0-69E6-47B5-D552166752FB}"/>
          </ac:grpSpMkLst>
        </pc:grpChg>
        <pc:picChg chg="del">
          <ac:chgData name="Amanda Wollert" userId="a30a34e0-35f6-4ef1-a9e6-8f4664e2c298" providerId="ADAL" clId="{0ADCE780-7A96-43C7-8225-F78580C74244}" dt="2025-08-14T19:28:15.827" v="98" actId="478"/>
          <ac:picMkLst>
            <pc:docMk/>
            <pc:sldMk cId="3231962862" sldId="337"/>
            <ac:picMk id="4" creationId="{578612B7-4FD9-9B6B-564E-82FC9469F11E}"/>
          </ac:picMkLst>
        </pc:picChg>
      </pc:sldChg>
      <pc:sldChg chg="addSp delSp modSp mod modAnim">
        <pc:chgData name="Amanda Wollert" userId="a30a34e0-35f6-4ef1-a9e6-8f4664e2c298" providerId="ADAL" clId="{0ADCE780-7A96-43C7-8225-F78580C74244}" dt="2025-08-14T19:29:01.999" v="114" actId="1076"/>
        <pc:sldMkLst>
          <pc:docMk/>
          <pc:sldMk cId="2227759883" sldId="338"/>
        </pc:sldMkLst>
        <pc:spChg chg="del">
          <ac:chgData name="Amanda Wollert" userId="a30a34e0-35f6-4ef1-a9e6-8f4664e2c298" providerId="ADAL" clId="{0ADCE780-7A96-43C7-8225-F78580C74244}" dt="2025-08-14T19:28:57.288" v="113" actId="478"/>
          <ac:spMkLst>
            <pc:docMk/>
            <pc:sldMk cId="2227759883" sldId="338"/>
            <ac:spMk id="3" creationId="{7A09002F-4522-4586-865F-9E2D79EF6994}"/>
          </ac:spMkLst>
        </pc:spChg>
        <pc:spChg chg="del">
          <ac:chgData name="Amanda Wollert" userId="a30a34e0-35f6-4ef1-a9e6-8f4664e2c298" providerId="ADAL" clId="{0ADCE780-7A96-43C7-8225-F78580C74244}" dt="2025-08-14T19:28:55.013" v="111" actId="478"/>
          <ac:spMkLst>
            <pc:docMk/>
            <pc:sldMk cId="2227759883" sldId="338"/>
            <ac:spMk id="13" creationId="{6BB6508A-1A6C-0E85-42A2-C94FE6B32B77}"/>
          </ac:spMkLst>
        </pc:spChg>
        <pc:spChg chg="del">
          <ac:chgData name="Amanda Wollert" userId="a30a34e0-35f6-4ef1-a9e6-8f4664e2c298" providerId="ADAL" clId="{0ADCE780-7A96-43C7-8225-F78580C74244}" dt="2025-08-14T19:28:55.013" v="111" actId="478"/>
          <ac:spMkLst>
            <pc:docMk/>
            <pc:sldMk cId="2227759883" sldId="338"/>
            <ac:spMk id="14" creationId="{7D3E08CD-84F0-482B-64B6-85EF1089DCDE}"/>
          </ac:spMkLst>
        </pc:spChg>
        <pc:spChg chg="del">
          <ac:chgData name="Amanda Wollert" userId="a30a34e0-35f6-4ef1-a9e6-8f4664e2c298" providerId="ADAL" clId="{0ADCE780-7A96-43C7-8225-F78580C74244}" dt="2025-08-14T19:28:55.013" v="111" actId="478"/>
          <ac:spMkLst>
            <pc:docMk/>
            <pc:sldMk cId="2227759883" sldId="338"/>
            <ac:spMk id="15" creationId="{20447728-9C6E-3539-B9E9-B6929D860F86}"/>
          </ac:spMkLst>
        </pc:spChg>
        <pc:spChg chg="del">
          <ac:chgData name="Amanda Wollert" userId="a30a34e0-35f6-4ef1-a9e6-8f4664e2c298" providerId="ADAL" clId="{0ADCE780-7A96-43C7-8225-F78580C74244}" dt="2025-08-14T19:28:55.013" v="111" actId="478"/>
          <ac:spMkLst>
            <pc:docMk/>
            <pc:sldMk cId="2227759883" sldId="338"/>
            <ac:spMk id="16" creationId="{8AC03669-F121-195D-61B2-1B005A27BA76}"/>
          </ac:spMkLst>
        </pc:spChg>
        <pc:spChg chg="del">
          <ac:chgData name="Amanda Wollert" userId="a30a34e0-35f6-4ef1-a9e6-8f4664e2c298" providerId="ADAL" clId="{0ADCE780-7A96-43C7-8225-F78580C74244}" dt="2025-08-14T19:28:55.013" v="111" actId="478"/>
          <ac:spMkLst>
            <pc:docMk/>
            <pc:sldMk cId="2227759883" sldId="338"/>
            <ac:spMk id="18" creationId="{D1258783-DA58-0E90-0AB2-B7F49DEFBC28}"/>
          </ac:spMkLst>
        </pc:spChg>
        <pc:spChg chg="del">
          <ac:chgData name="Amanda Wollert" userId="a30a34e0-35f6-4ef1-a9e6-8f4664e2c298" providerId="ADAL" clId="{0ADCE780-7A96-43C7-8225-F78580C74244}" dt="2025-08-14T19:28:55.013" v="111" actId="478"/>
          <ac:spMkLst>
            <pc:docMk/>
            <pc:sldMk cId="2227759883" sldId="338"/>
            <ac:spMk id="19" creationId="{27C489E9-F7EC-CBB5-B3BD-8471F4BB4510}"/>
          </ac:spMkLst>
        </pc:spChg>
        <pc:spChg chg="mod">
          <ac:chgData name="Amanda Wollert" userId="a30a34e0-35f6-4ef1-a9e6-8f4664e2c298" providerId="ADAL" clId="{0ADCE780-7A96-43C7-8225-F78580C74244}" dt="2025-08-14T19:28:47.229" v="108" actId="164"/>
          <ac:spMkLst>
            <pc:docMk/>
            <pc:sldMk cId="2227759883" sldId="338"/>
            <ac:spMk id="43" creationId="{AA08F97B-F1F7-69B3-DBA6-1DA1B0DD3F5E}"/>
          </ac:spMkLst>
        </pc:spChg>
        <pc:spChg chg="mod">
          <ac:chgData name="Amanda Wollert" userId="a30a34e0-35f6-4ef1-a9e6-8f4664e2c298" providerId="ADAL" clId="{0ADCE780-7A96-43C7-8225-F78580C74244}" dt="2025-08-14T19:28:47.229" v="108" actId="164"/>
          <ac:spMkLst>
            <pc:docMk/>
            <pc:sldMk cId="2227759883" sldId="338"/>
            <ac:spMk id="44" creationId="{CE4EA6C1-5594-E657-89BB-A5C6E93F1B28}"/>
          </ac:spMkLst>
        </pc:spChg>
        <pc:grpChg chg="add mod">
          <ac:chgData name="Amanda Wollert" userId="a30a34e0-35f6-4ef1-a9e6-8f4664e2c298" providerId="ADAL" clId="{0ADCE780-7A96-43C7-8225-F78580C74244}" dt="2025-08-14T19:29:01.999" v="114" actId="1076"/>
          <ac:grpSpMkLst>
            <pc:docMk/>
            <pc:sldMk cId="2227759883" sldId="338"/>
            <ac:grpSpMk id="4" creationId="{A23B063F-F17B-F092-0BD1-2483BA52956B}"/>
          </ac:grpSpMkLst>
        </pc:grpChg>
        <pc:grpChg chg="del">
          <ac:chgData name="Amanda Wollert" userId="a30a34e0-35f6-4ef1-a9e6-8f4664e2c298" providerId="ADAL" clId="{0ADCE780-7A96-43C7-8225-F78580C74244}" dt="2025-08-14T19:28:56.519" v="112" actId="478"/>
          <ac:grpSpMkLst>
            <pc:docMk/>
            <pc:sldMk cId="2227759883" sldId="338"/>
            <ac:grpSpMk id="33" creationId="{372A04F7-7819-1080-79CA-F46402951697}"/>
          </ac:grpSpMkLst>
        </pc:grpChg>
        <pc:grpChg chg="del">
          <ac:chgData name="Amanda Wollert" userId="a30a34e0-35f6-4ef1-a9e6-8f4664e2c298" providerId="ADAL" clId="{0ADCE780-7A96-43C7-8225-F78580C74244}" dt="2025-08-14T19:28:55.013" v="111" actId="478"/>
          <ac:grpSpMkLst>
            <pc:docMk/>
            <pc:sldMk cId="2227759883" sldId="338"/>
            <ac:grpSpMk id="34" creationId="{A4F95136-79AF-9295-DE47-7764F6DFCEEA}"/>
          </ac:grpSpMkLst>
        </pc:grpChg>
        <pc:grpChg chg="del">
          <ac:chgData name="Amanda Wollert" userId="a30a34e0-35f6-4ef1-a9e6-8f4664e2c298" providerId="ADAL" clId="{0ADCE780-7A96-43C7-8225-F78580C74244}" dt="2025-08-14T19:28:51.565" v="110" actId="478"/>
          <ac:grpSpMkLst>
            <pc:docMk/>
            <pc:sldMk cId="2227759883" sldId="338"/>
            <ac:grpSpMk id="35" creationId="{9F884CB0-1B37-A7DA-0155-BC2A2CAD254A}"/>
          </ac:grpSpMkLst>
        </pc:grpChg>
      </pc:sldChg>
      <pc:sldChg chg="addSp delSp modSp mod delAnim modAnim">
        <pc:chgData name="Amanda Wollert" userId="a30a34e0-35f6-4ef1-a9e6-8f4664e2c298" providerId="ADAL" clId="{0ADCE780-7A96-43C7-8225-F78580C74244}" dt="2025-08-14T19:37:44.637" v="267" actId="1036"/>
        <pc:sldMkLst>
          <pc:docMk/>
          <pc:sldMk cId="264742219" sldId="341"/>
        </pc:sldMkLst>
        <pc:spChg chg="del">
          <ac:chgData name="Amanda Wollert" userId="a30a34e0-35f6-4ef1-a9e6-8f4664e2c298" providerId="ADAL" clId="{0ADCE780-7A96-43C7-8225-F78580C74244}" dt="2025-08-14T19:31:16.558" v="175" actId="478"/>
          <ac:spMkLst>
            <pc:docMk/>
            <pc:sldMk cId="264742219" sldId="341"/>
            <ac:spMk id="3" creationId="{BF7991D8-E64A-1D77-5D18-FFC965C267F6}"/>
          </ac:spMkLst>
        </pc:spChg>
        <pc:spChg chg="mod">
          <ac:chgData name="Amanda Wollert" userId="a30a34e0-35f6-4ef1-a9e6-8f4664e2c298" providerId="ADAL" clId="{0ADCE780-7A96-43C7-8225-F78580C74244}" dt="2025-08-14T19:31:10.856" v="172" actId="164"/>
          <ac:spMkLst>
            <pc:docMk/>
            <pc:sldMk cId="264742219" sldId="341"/>
            <ac:spMk id="6" creationId="{DE0A3F53-E7A8-8F79-E1A4-F56BC75F6FB8}"/>
          </ac:spMkLst>
        </pc:spChg>
        <pc:spChg chg="mod">
          <ac:chgData name="Amanda Wollert" userId="a30a34e0-35f6-4ef1-a9e6-8f4664e2c298" providerId="ADAL" clId="{0ADCE780-7A96-43C7-8225-F78580C74244}" dt="2025-08-14T19:31:10.856" v="172" actId="164"/>
          <ac:spMkLst>
            <pc:docMk/>
            <pc:sldMk cId="264742219" sldId="341"/>
            <ac:spMk id="12" creationId="{A9CC4945-B8DB-DAA3-11D7-322DDF165F49}"/>
          </ac:spMkLst>
        </pc:spChg>
        <pc:spChg chg="del">
          <ac:chgData name="Amanda Wollert" userId="a30a34e0-35f6-4ef1-a9e6-8f4664e2c298" providerId="ADAL" clId="{0ADCE780-7A96-43C7-8225-F78580C74244}" dt="2025-08-14T19:31:15.815" v="174" actId="478"/>
          <ac:spMkLst>
            <pc:docMk/>
            <pc:sldMk cId="264742219" sldId="341"/>
            <ac:spMk id="13" creationId="{0F7C28F6-7DE6-D1F2-EA5B-8EFE41C333FD}"/>
          </ac:spMkLst>
        </pc:spChg>
        <pc:spChg chg="del">
          <ac:chgData name="Amanda Wollert" userId="a30a34e0-35f6-4ef1-a9e6-8f4664e2c298" providerId="ADAL" clId="{0ADCE780-7A96-43C7-8225-F78580C74244}" dt="2025-08-14T19:31:15.815" v="174" actId="478"/>
          <ac:spMkLst>
            <pc:docMk/>
            <pc:sldMk cId="264742219" sldId="341"/>
            <ac:spMk id="14" creationId="{EED72990-55F0-52F7-0EA9-F99C95178D17}"/>
          </ac:spMkLst>
        </pc:spChg>
        <pc:spChg chg="del">
          <ac:chgData name="Amanda Wollert" userId="a30a34e0-35f6-4ef1-a9e6-8f4664e2c298" providerId="ADAL" clId="{0ADCE780-7A96-43C7-8225-F78580C74244}" dt="2025-08-14T19:31:15.815" v="174" actId="478"/>
          <ac:spMkLst>
            <pc:docMk/>
            <pc:sldMk cId="264742219" sldId="341"/>
            <ac:spMk id="15" creationId="{6BF9C6CE-1A15-EB8F-07ED-49134C5E449A}"/>
          </ac:spMkLst>
        </pc:spChg>
        <pc:spChg chg="del">
          <ac:chgData name="Amanda Wollert" userId="a30a34e0-35f6-4ef1-a9e6-8f4664e2c298" providerId="ADAL" clId="{0ADCE780-7A96-43C7-8225-F78580C74244}" dt="2025-08-14T19:31:15.815" v="174" actId="478"/>
          <ac:spMkLst>
            <pc:docMk/>
            <pc:sldMk cId="264742219" sldId="341"/>
            <ac:spMk id="16" creationId="{2C5B5AA2-4D2C-C81B-B0F5-318066F65F5F}"/>
          </ac:spMkLst>
        </pc:spChg>
        <pc:spChg chg="del">
          <ac:chgData name="Amanda Wollert" userId="a30a34e0-35f6-4ef1-a9e6-8f4664e2c298" providerId="ADAL" clId="{0ADCE780-7A96-43C7-8225-F78580C74244}" dt="2025-08-14T19:31:15.815" v="174" actId="478"/>
          <ac:spMkLst>
            <pc:docMk/>
            <pc:sldMk cId="264742219" sldId="341"/>
            <ac:spMk id="18" creationId="{607E5FD6-BB13-A3E3-1BC1-80AFAE5630CD}"/>
          </ac:spMkLst>
        </pc:spChg>
        <pc:spChg chg="del">
          <ac:chgData name="Amanda Wollert" userId="a30a34e0-35f6-4ef1-a9e6-8f4664e2c298" providerId="ADAL" clId="{0ADCE780-7A96-43C7-8225-F78580C74244}" dt="2025-08-14T19:31:15.815" v="174" actId="478"/>
          <ac:spMkLst>
            <pc:docMk/>
            <pc:sldMk cId="264742219" sldId="341"/>
            <ac:spMk id="19" creationId="{25C29734-9631-038A-D9BB-B2077A233212}"/>
          </ac:spMkLst>
        </pc:spChg>
        <pc:spChg chg="mod">
          <ac:chgData name="Amanda Wollert" userId="a30a34e0-35f6-4ef1-a9e6-8f4664e2c298" providerId="ADAL" clId="{0ADCE780-7A96-43C7-8225-F78580C74244}" dt="2025-08-14T19:37:33.625" v="253"/>
          <ac:spMkLst>
            <pc:docMk/>
            <pc:sldMk cId="264742219" sldId="341"/>
            <ac:spMk id="29" creationId="{0DD7B020-FF79-B2B8-80E6-860E71DE8B75}"/>
          </ac:spMkLst>
        </pc:spChg>
        <pc:spChg chg="mod">
          <ac:chgData name="Amanda Wollert" userId="a30a34e0-35f6-4ef1-a9e6-8f4664e2c298" providerId="ADAL" clId="{0ADCE780-7A96-43C7-8225-F78580C74244}" dt="2025-08-14T19:37:33.625" v="253"/>
          <ac:spMkLst>
            <pc:docMk/>
            <pc:sldMk cId="264742219" sldId="341"/>
            <ac:spMk id="37" creationId="{9663BEC2-830C-432D-0F98-E5899632C6A8}"/>
          </ac:spMkLst>
        </pc:spChg>
        <pc:spChg chg="mod">
          <ac:chgData name="Amanda Wollert" userId="a30a34e0-35f6-4ef1-a9e6-8f4664e2c298" providerId="ADAL" clId="{0ADCE780-7A96-43C7-8225-F78580C74244}" dt="2025-08-14T19:37:33.625" v="253"/>
          <ac:spMkLst>
            <pc:docMk/>
            <pc:sldMk cId="264742219" sldId="341"/>
            <ac:spMk id="38" creationId="{3AFCA797-6F83-E8F2-C4BC-3BAEAA063215}"/>
          </ac:spMkLst>
        </pc:spChg>
        <pc:grpChg chg="add mod">
          <ac:chgData name="Amanda Wollert" userId="a30a34e0-35f6-4ef1-a9e6-8f4664e2c298" providerId="ADAL" clId="{0ADCE780-7A96-43C7-8225-F78580C74244}" dt="2025-08-14T19:37:44.637" v="267" actId="1036"/>
          <ac:grpSpMkLst>
            <pc:docMk/>
            <pc:sldMk cId="264742219" sldId="341"/>
            <ac:grpSpMk id="20" creationId="{8C8F0753-D3D5-1809-C3CF-4B3AA317B65A}"/>
          </ac:grpSpMkLst>
        </pc:grpChg>
        <pc:grpChg chg="add mod">
          <ac:chgData name="Amanda Wollert" userId="a30a34e0-35f6-4ef1-a9e6-8f4664e2c298" providerId="ADAL" clId="{0ADCE780-7A96-43C7-8225-F78580C74244}" dt="2025-08-14T19:37:37.639" v="254" actId="1076"/>
          <ac:grpSpMkLst>
            <pc:docMk/>
            <pc:sldMk cId="264742219" sldId="341"/>
            <ac:grpSpMk id="23" creationId="{FFB85B9D-EFE2-DACE-E9C6-A393A6290238}"/>
          </ac:grpSpMkLst>
        </pc:grpChg>
        <pc:grpChg chg="del">
          <ac:chgData name="Amanda Wollert" userId="a30a34e0-35f6-4ef1-a9e6-8f4664e2c298" providerId="ADAL" clId="{0ADCE780-7A96-43C7-8225-F78580C74244}" dt="2025-08-14T19:31:15.815" v="174" actId="478"/>
          <ac:grpSpMkLst>
            <pc:docMk/>
            <pc:sldMk cId="264742219" sldId="341"/>
            <ac:grpSpMk id="33" creationId="{E23D98EC-48AA-624A-F27D-FF3CDEB2BE51}"/>
          </ac:grpSpMkLst>
        </pc:grpChg>
        <pc:grpChg chg="del">
          <ac:chgData name="Amanda Wollert" userId="a30a34e0-35f6-4ef1-a9e6-8f4664e2c298" providerId="ADAL" clId="{0ADCE780-7A96-43C7-8225-F78580C74244}" dt="2025-08-14T19:31:15.815" v="174" actId="478"/>
          <ac:grpSpMkLst>
            <pc:docMk/>
            <pc:sldMk cId="264742219" sldId="341"/>
            <ac:grpSpMk id="34" creationId="{8F87B6AC-4DA6-4D4E-F436-278672B7D402}"/>
          </ac:grpSpMkLst>
        </pc:grpChg>
        <pc:grpChg chg="del">
          <ac:chgData name="Amanda Wollert" userId="a30a34e0-35f6-4ef1-a9e6-8f4664e2c298" providerId="ADAL" clId="{0ADCE780-7A96-43C7-8225-F78580C74244}" dt="2025-08-14T19:31:15.815" v="174" actId="478"/>
          <ac:grpSpMkLst>
            <pc:docMk/>
            <pc:sldMk cId="264742219" sldId="341"/>
            <ac:grpSpMk id="35" creationId="{57515632-C8AB-6867-BE43-0FC94AEDE819}"/>
          </ac:grpSpMkLst>
        </pc:grpChg>
        <pc:grpChg chg="mod">
          <ac:chgData name="Amanda Wollert" userId="a30a34e0-35f6-4ef1-a9e6-8f4664e2c298" providerId="ADAL" clId="{0ADCE780-7A96-43C7-8225-F78580C74244}" dt="2025-08-14T19:37:33.625" v="253"/>
          <ac:grpSpMkLst>
            <pc:docMk/>
            <pc:sldMk cId="264742219" sldId="341"/>
            <ac:grpSpMk id="36" creationId="{16B18058-D29C-5330-E191-2693952A714B}"/>
          </ac:grpSpMkLst>
        </pc:grpChg>
        <pc:picChg chg="del">
          <ac:chgData name="Amanda Wollert" userId="a30a34e0-35f6-4ef1-a9e6-8f4664e2c298" providerId="ADAL" clId="{0ADCE780-7A96-43C7-8225-F78580C74244}" dt="2025-08-14T19:31:05.682" v="171" actId="478"/>
          <ac:picMkLst>
            <pc:docMk/>
            <pc:sldMk cId="264742219" sldId="341"/>
            <ac:picMk id="4" creationId="{EFE255B1-DD87-649B-FF1E-1FF69A9C0862}"/>
          </ac:picMkLst>
        </pc:picChg>
      </pc:sldChg>
      <pc:sldChg chg="addSp delSp modSp mod modAnim">
        <pc:chgData name="Amanda Wollert" userId="a30a34e0-35f6-4ef1-a9e6-8f4664e2c298" providerId="ADAL" clId="{0ADCE780-7A96-43C7-8225-F78580C74244}" dt="2025-08-14T19:31:35.824" v="181" actId="1076"/>
        <pc:sldMkLst>
          <pc:docMk/>
          <pc:sldMk cId="1019450261" sldId="342"/>
        </pc:sldMkLst>
        <pc:spChg chg="del">
          <ac:chgData name="Amanda Wollert" userId="a30a34e0-35f6-4ef1-a9e6-8f4664e2c298" providerId="ADAL" clId="{0ADCE780-7A96-43C7-8225-F78580C74244}" dt="2025-08-14T19:31:32.079" v="180" actId="478"/>
          <ac:spMkLst>
            <pc:docMk/>
            <pc:sldMk cId="1019450261" sldId="342"/>
            <ac:spMk id="3" creationId="{C704C6AD-9407-925E-57B3-74A30ADDC5EC}"/>
          </ac:spMkLst>
        </pc:spChg>
        <pc:spChg chg="del">
          <ac:chgData name="Amanda Wollert" userId="a30a34e0-35f6-4ef1-a9e6-8f4664e2c298" providerId="ADAL" clId="{0ADCE780-7A96-43C7-8225-F78580C74244}" dt="2025-08-14T19:31:31.193" v="179" actId="478"/>
          <ac:spMkLst>
            <pc:docMk/>
            <pc:sldMk cId="1019450261" sldId="342"/>
            <ac:spMk id="13" creationId="{600028B7-8F2D-D7CF-B363-24A2AF353D1E}"/>
          </ac:spMkLst>
        </pc:spChg>
        <pc:spChg chg="del">
          <ac:chgData name="Amanda Wollert" userId="a30a34e0-35f6-4ef1-a9e6-8f4664e2c298" providerId="ADAL" clId="{0ADCE780-7A96-43C7-8225-F78580C74244}" dt="2025-08-14T19:31:31.193" v="179" actId="478"/>
          <ac:spMkLst>
            <pc:docMk/>
            <pc:sldMk cId="1019450261" sldId="342"/>
            <ac:spMk id="14" creationId="{450CB8E0-907D-77C5-777B-DDE9ECDA531D}"/>
          </ac:spMkLst>
        </pc:spChg>
        <pc:spChg chg="del">
          <ac:chgData name="Amanda Wollert" userId="a30a34e0-35f6-4ef1-a9e6-8f4664e2c298" providerId="ADAL" clId="{0ADCE780-7A96-43C7-8225-F78580C74244}" dt="2025-08-14T19:31:31.193" v="179" actId="478"/>
          <ac:spMkLst>
            <pc:docMk/>
            <pc:sldMk cId="1019450261" sldId="342"/>
            <ac:spMk id="15" creationId="{16217E7E-736E-1EFA-FB9E-7F44E982CCA9}"/>
          </ac:spMkLst>
        </pc:spChg>
        <pc:spChg chg="del">
          <ac:chgData name="Amanda Wollert" userId="a30a34e0-35f6-4ef1-a9e6-8f4664e2c298" providerId="ADAL" clId="{0ADCE780-7A96-43C7-8225-F78580C74244}" dt="2025-08-14T19:31:31.193" v="179" actId="478"/>
          <ac:spMkLst>
            <pc:docMk/>
            <pc:sldMk cId="1019450261" sldId="342"/>
            <ac:spMk id="16" creationId="{D76F265E-C0F7-480F-2FB8-9FFC3D68F9B5}"/>
          </ac:spMkLst>
        </pc:spChg>
        <pc:spChg chg="del">
          <ac:chgData name="Amanda Wollert" userId="a30a34e0-35f6-4ef1-a9e6-8f4664e2c298" providerId="ADAL" clId="{0ADCE780-7A96-43C7-8225-F78580C74244}" dt="2025-08-14T19:31:31.193" v="179" actId="478"/>
          <ac:spMkLst>
            <pc:docMk/>
            <pc:sldMk cId="1019450261" sldId="342"/>
            <ac:spMk id="18" creationId="{1354806F-27D6-77B8-F13B-E226322B44C7}"/>
          </ac:spMkLst>
        </pc:spChg>
        <pc:spChg chg="del">
          <ac:chgData name="Amanda Wollert" userId="a30a34e0-35f6-4ef1-a9e6-8f4664e2c298" providerId="ADAL" clId="{0ADCE780-7A96-43C7-8225-F78580C74244}" dt="2025-08-14T19:31:31.193" v="179" actId="478"/>
          <ac:spMkLst>
            <pc:docMk/>
            <pc:sldMk cId="1019450261" sldId="342"/>
            <ac:spMk id="19" creationId="{CA07A4F7-DE70-921F-2743-0A48629E312A}"/>
          </ac:spMkLst>
        </pc:spChg>
        <pc:spChg chg="mod">
          <ac:chgData name="Amanda Wollert" userId="a30a34e0-35f6-4ef1-a9e6-8f4664e2c298" providerId="ADAL" clId="{0ADCE780-7A96-43C7-8225-F78580C74244}" dt="2025-08-14T19:31:26.540" v="177" actId="164"/>
          <ac:spMkLst>
            <pc:docMk/>
            <pc:sldMk cId="1019450261" sldId="342"/>
            <ac:spMk id="43" creationId="{10D4D93B-BB6F-2A59-8F52-3F7E4977FAEA}"/>
          </ac:spMkLst>
        </pc:spChg>
        <pc:spChg chg="mod">
          <ac:chgData name="Amanda Wollert" userId="a30a34e0-35f6-4ef1-a9e6-8f4664e2c298" providerId="ADAL" clId="{0ADCE780-7A96-43C7-8225-F78580C74244}" dt="2025-08-14T19:31:26.540" v="177" actId="164"/>
          <ac:spMkLst>
            <pc:docMk/>
            <pc:sldMk cId="1019450261" sldId="342"/>
            <ac:spMk id="44" creationId="{0F9F840C-B1BB-640C-4F26-D504F034F11B}"/>
          </ac:spMkLst>
        </pc:spChg>
        <pc:grpChg chg="add mod">
          <ac:chgData name="Amanda Wollert" userId="a30a34e0-35f6-4ef1-a9e6-8f4664e2c298" providerId="ADAL" clId="{0ADCE780-7A96-43C7-8225-F78580C74244}" dt="2025-08-14T19:31:35.824" v="181" actId="1076"/>
          <ac:grpSpMkLst>
            <pc:docMk/>
            <pc:sldMk cId="1019450261" sldId="342"/>
            <ac:grpSpMk id="4" creationId="{54A687FF-F4A2-48E9-5D19-E708A859D2D0}"/>
          </ac:grpSpMkLst>
        </pc:grpChg>
        <pc:grpChg chg="del">
          <ac:chgData name="Amanda Wollert" userId="a30a34e0-35f6-4ef1-a9e6-8f4664e2c298" providerId="ADAL" clId="{0ADCE780-7A96-43C7-8225-F78580C74244}" dt="2025-08-14T19:31:31.193" v="179" actId="478"/>
          <ac:grpSpMkLst>
            <pc:docMk/>
            <pc:sldMk cId="1019450261" sldId="342"/>
            <ac:grpSpMk id="33" creationId="{A77FBB8D-41AB-F9C3-8089-631B31D7BF8C}"/>
          </ac:grpSpMkLst>
        </pc:grpChg>
        <pc:grpChg chg="del">
          <ac:chgData name="Amanda Wollert" userId="a30a34e0-35f6-4ef1-a9e6-8f4664e2c298" providerId="ADAL" clId="{0ADCE780-7A96-43C7-8225-F78580C74244}" dt="2025-08-14T19:31:31.193" v="179" actId="478"/>
          <ac:grpSpMkLst>
            <pc:docMk/>
            <pc:sldMk cId="1019450261" sldId="342"/>
            <ac:grpSpMk id="34" creationId="{B9A621D7-29FC-3F7C-501D-BB7AEB2FCC39}"/>
          </ac:grpSpMkLst>
        </pc:grpChg>
        <pc:grpChg chg="del">
          <ac:chgData name="Amanda Wollert" userId="a30a34e0-35f6-4ef1-a9e6-8f4664e2c298" providerId="ADAL" clId="{0ADCE780-7A96-43C7-8225-F78580C74244}" dt="2025-08-14T19:31:31.193" v="179" actId="478"/>
          <ac:grpSpMkLst>
            <pc:docMk/>
            <pc:sldMk cId="1019450261" sldId="342"/>
            <ac:grpSpMk id="35" creationId="{84DD8119-6B39-0B0D-B892-FF68FD0C2DDE}"/>
          </ac:grpSpMkLst>
        </pc:grpChg>
      </pc:sldChg>
      <pc:sldChg chg="addSp delSp modSp mod modAnim">
        <pc:chgData name="Amanda Wollert" userId="a30a34e0-35f6-4ef1-a9e6-8f4664e2c298" providerId="ADAL" clId="{0ADCE780-7A96-43C7-8225-F78580C74244}" dt="2025-08-14T19:24:23.047" v="34" actId="1076"/>
        <pc:sldMkLst>
          <pc:docMk/>
          <pc:sldMk cId="3334416221" sldId="355"/>
        </pc:sldMkLst>
        <pc:spChg chg="del mod">
          <ac:chgData name="Amanda Wollert" userId="a30a34e0-35f6-4ef1-a9e6-8f4664e2c298" providerId="ADAL" clId="{0ADCE780-7A96-43C7-8225-F78580C74244}" dt="2025-08-14T19:24:15.909" v="33" actId="478"/>
          <ac:spMkLst>
            <pc:docMk/>
            <pc:sldMk cId="3334416221" sldId="355"/>
            <ac:spMk id="3" creationId="{505594A0-4A5D-D6F2-ADA0-53BF79ADF25A}"/>
          </ac:spMkLst>
        </pc:spChg>
        <pc:spChg chg="mod">
          <ac:chgData name="Amanda Wollert" userId="a30a34e0-35f6-4ef1-a9e6-8f4664e2c298" providerId="ADAL" clId="{0ADCE780-7A96-43C7-8225-F78580C74244}" dt="2025-08-14T19:24:09.158" v="27" actId="164"/>
          <ac:spMkLst>
            <pc:docMk/>
            <pc:sldMk cId="3334416221" sldId="355"/>
            <ac:spMk id="21" creationId="{953D3404-48CF-5C09-0090-DDC900739229}"/>
          </ac:spMkLst>
        </pc:spChg>
        <pc:spChg chg="mod">
          <ac:chgData name="Amanda Wollert" userId="a30a34e0-35f6-4ef1-a9e6-8f4664e2c298" providerId="ADAL" clId="{0ADCE780-7A96-43C7-8225-F78580C74244}" dt="2025-08-14T19:24:09.158" v="27" actId="164"/>
          <ac:spMkLst>
            <pc:docMk/>
            <pc:sldMk cId="3334416221" sldId="355"/>
            <ac:spMk id="22" creationId="{9B6694D4-04D6-5D0B-2E2F-F4C46DFEA8FB}"/>
          </ac:spMkLst>
        </pc:spChg>
        <pc:grpChg chg="del">
          <ac:chgData name="Amanda Wollert" userId="a30a34e0-35f6-4ef1-a9e6-8f4664e2c298" providerId="ADAL" clId="{0ADCE780-7A96-43C7-8225-F78580C74244}" dt="2025-08-14T19:24:13.999" v="30" actId="478"/>
          <ac:grpSpMkLst>
            <pc:docMk/>
            <pc:sldMk cId="3334416221" sldId="355"/>
            <ac:grpSpMk id="5" creationId="{319B95EA-C76F-D4D1-C911-4B92458C57CA}"/>
          </ac:grpSpMkLst>
        </pc:grpChg>
        <pc:grpChg chg="del">
          <ac:chgData name="Amanda Wollert" userId="a30a34e0-35f6-4ef1-a9e6-8f4664e2c298" providerId="ADAL" clId="{0ADCE780-7A96-43C7-8225-F78580C74244}" dt="2025-08-14T19:24:15.094" v="31" actId="478"/>
          <ac:grpSpMkLst>
            <pc:docMk/>
            <pc:sldMk cId="3334416221" sldId="355"/>
            <ac:grpSpMk id="6" creationId="{492BF627-2B2C-C6E8-412D-FB152496FC55}"/>
          </ac:grpSpMkLst>
        </pc:grpChg>
        <pc:grpChg chg="add mod">
          <ac:chgData name="Amanda Wollert" userId="a30a34e0-35f6-4ef1-a9e6-8f4664e2c298" providerId="ADAL" clId="{0ADCE780-7A96-43C7-8225-F78580C74244}" dt="2025-08-14T19:24:23.047" v="34" actId="1076"/>
          <ac:grpSpMkLst>
            <pc:docMk/>
            <pc:sldMk cId="3334416221" sldId="355"/>
            <ac:grpSpMk id="11" creationId="{A32B9DE3-1FB9-E804-2DB7-5797EB81E518}"/>
          </ac:grpSpMkLst>
        </pc:grpChg>
        <pc:grpChg chg="del">
          <ac:chgData name="Amanda Wollert" userId="a30a34e0-35f6-4ef1-a9e6-8f4664e2c298" providerId="ADAL" clId="{0ADCE780-7A96-43C7-8225-F78580C74244}" dt="2025-08-14T19:24:12.798" v="29" actId="478"/>
          <ac:grpSpMkLst>
            <pc:docMk/>
            <pc:sldMk cId="3334416221" sldId="355"/>
            <ac:grpSpMk id="33" creationId="{0A3BA9BE-5959-51DB-41BD-A2AEB6ED58AB}"/>
          </ac:grpSpMkLst>
        </pc:grpChg>
      </pc:sldChg>
      <pc:sldChg chg="addSp delSp modSp mod modAnim">
        <pc:chgData name="Amanda Wollert" userId="a30a34e0-35f6-4ef1-a9e6-8f4664e2c298" providerId="ADAL" clId="{0ADCE780-7A96-43C7-8225-F78580C74244}" dt="2025-08-14T19:25:10.286" v="52" actId="1076"/>
        <pc:sldMkLst>
          <pc:docMk/>
          <pc:sldMk cId="3451375844" sldId="361"/>
        </pc:sldMkLst>
        <pc:spChg chg="del">
          <ac:chgData name="Amanda Wollert" userId="a30a34e0-35f6-4ef1-a9e6-8f4664e2c298" providerId="ADAL" clId="{0ADCE780-7A96-43C7-8225-F78580C74244}" dt="2025-08-14T19:25:06.260" v="50" actId="478"/>
          <ac:spMkLst>
            <pc:docMk/>
            <pc:sldMk cId="3451375844" sldId="361"/>
            <ac:spMk id="3" creationId="{C02C3FAE-CEC2-6F1A-E484-CEE3443BC1F6}"/>
          </ac:spMkLst>
        </pc:spChg>
        <pc:spChg chg="del mod">
          <ac:chgData name="Amanda Wollert" userId="a30a34e0-35f6-4ef1-a9e6-8f4664e2c298" providerId="ADAL" clId="{0ADCE780-7A96-43C7-8225-F78580C74244}" dt="2025-08-14T19:25:05.577" v="49" actId="478"/>
          <ac:spMkLst>
            <pc:docMk/>
            <pc:sldMk cId="3451375844" sldId="361"/>
            <ac:spMk id="17" creationId="{C73F9C51-08E9-C5E1-F5BE-390000FF8FBF}"/>
          </ac:spMkLst>
        </pc:spChg>
        <pc:spChg chg="mod">
          <ac:chgData name="Amanda Wollert" userId="a30a34e0-35f6-4ef1-a9e6-8f4664e2c298" providerId="ADAL" clId="{0ADCE780-7A96-43C7-8225-F78580C74244}" dt="2025-08-14T19:24:59.342" v="44" actId="164"/>
          <ac:spMkLst>
            <pc:docMk/>
            <pc:sldMk cId="3451375844" sldId="361"/>
            <ac:spMk id="21" creationId="{4097AB27-B409-3831-9CB4-F6DC8FF2A9B9}"/>
          </ac:spMkLst>
        </pc:spChg>
        <pc:spChg chg="mod">
          <ac:chgData name="Amanda Wollert" userId="a30a34e0-35f6-4ef1-a9e6-8f4664e2c298" providerId="ADAL" clId="{0ADCE780-7A96-43C7-8225-F78580C74244}" dt="2025-08-14T19:24:59.342" v="44" actId="164"/>
          <ac:spMkLst>
            <pc:docMk/>
            <pc:sldMk cId="3451375844" sldId="361"/>
            <ac:spMk id="22" creationId="{70CBCA79-B317-DC9A-1B53-E190C781A0B1}"/>
          </ac:spMkLst>
        </pc:spChg>
        <pc:grpChg chg="del">
          <ac:chgData name="Amanda Wollert" userId="a30a34e0-35f6-4ef1-a9e6-8f4664e2c298" providerId="ADAL" clId="{0ADCE780-7A96-43C7-8225-F78580C74244}" dt="2025-08-14T19:25:03.834" v="47" actId="478"/>
          <ac:grpSpMkLst>
            <pc:docMk/>
            <pc:sldMk cId="3451375844" sldId="361"/>
            <ac:grpSpMk id="5" creationId="{1E72A10E-ED9E-D39F-FA0C-9ECC2964153F}"/>
          </ac:grpSpMkLst>
        </pc:grpChg>
        <pc:grpChg chg="del">
          <ac:chgData name="Amanda Wollert" userId="a30a34e0-35f6-4ef1-a9e6-8f4664e2c298" providerId="ADAL" clId="{0ADCE780-7A96-43C7-8225-F78580C74244}" dt="2025-08-14T19:25:07.022" v="51" actId="478"/>
          <ac:grpSpMkLst>
            <pc:docMk/>
            <pc:sldMk cId="3451375844" sldId="361"/>
            <ac:grpSpMk id="6" creationId="{C9CF67DD-9D54-9378-583A-32C20FABC189}"/>
          </ac:grpSpMkLst>
        </pc:grpChg>
        <pc:grpChg chg="add mod">
          <ac:chgData name="Amanda Wollert" userId="a30a34e0-35f6-4ef1-a9e6-8f4664e2c298" providerId="ADAL" clId="{0ADCE780-7A96-43C7-8225-F78580C74244}" dt="2025-08-14T19:25:10.286" v="52" actId="1076"/>
          <ac:grpSpMkLst>
            <pc:docMk/>
            <pc:sldMk cId="3451375844" sldId="361"/>
            <ac:grpSpMk id="11" creationId="{96EB8091-D956-B6C0-B1DB-97C9FD4A47D3}"/>
          </ac:grpSpMkLst>
        </pc:grpChg>
        <pc:grpChg chg="del">
          <ac:chgData name="Amanda Wollert" userId="a30a34e0-35f6-4ef1-a9e6-8f4664e2c298" providerId="ADAL" clId="{0ADCE780-7A96-43C7-8225-F78580C74244}" dt="2025-08-14T19:25:03.233" v="46" actId="478"/>
          <ac:grpSpMkLst>
            <pc:docMk/>
            <pc:sldMk cId="3451375844" sldId="361"/>
            <ac:grpSpMk id="33" creationId="{C496BB8D-53C0-DDE8-4A7E-52A4985A4EF4}"/>
          </ac:grpSpMkLst>
        </pc:grpChg>
        <pc:grpChg chg="del">
          <ac:chgData name="Amanda Wollert" userId="a30a34e0-35f6-4ef1-a9e6-8f4664e2c298" providerId="ADAL" clId="{0ADCE780-7A96-43C7-8225-F78580C74244}" dt="2025-08-14T19:25:05.577" v="49" actId="478"/>
          <ac:grpSpMkLst>
            <pc:docMk/>
            <pc:sldMk cId="3451375844" sldId="361"/>
            <ac:grpSpMk id="35" creationId="{D24DD442-0223-C9E8-68B8-CA7C01475C03}"/>
          </ac:grpSpMkLst>
        </pc:grpChg>
      </pc:sldChg>
      <pc:sldChg chg="addSp delSp modSp mod delAnim modAnim">
        <pc:chgData name="Amanda Wollert" userId="a30a34e0-35f6-4ef1-a9e6-8f4664e2c298" providerId="ADAL" clId="{0ADCE780-7A96-43C7-8225-F78580C74244}" dt="2025-08-14T19:36:02.518" v="207" actId="1035"/>
        <pc:sldMkLst>
          <pc:docMk/>
          <pc:sldMk cId="2613257178" sldId="362"/>
        </pc:sldMkLst>
        <pc:spChg chg="del">
          <ac:chgData name="Amanda Wollert" userId="a30a34e0-35f6-4ef1-a9e6-8f4664e2c298" providerId="ADAL" clId="{0ADCE780-7A96-43C7-8225-F78580C74244}" dt="2025-08-14T19:24:42.007" v="41" actId="478"/>
          <ac:spMkLst>
            <pc:docMk/>
            <pc:sldMk cId="2613257178" sldId="362"/>
            <ac:spMk id="3" creationId="{AA22FB5E-B582-DAA7-7E3F-5DD324CBDCC5}"/>
          </ac:spMkLst>
        </pc:spChg>
        <pc:spChg chg="mod">
          <ac:chgData name="Amanda Wollert" userId="a30a34e0-35f6-4ef1-a9e6-8f4664e2c298" providerId="ADAL" clId="{0ADCE780-7A96-43C7-8225-F78580C74244}" dt="2025-08-14T19:35:49.318" v="197"/>
          <ac:spMkLst>
            <pc:docMk/>
            <pc:sldMk cId="2613257178" sldId="362"/>
            <ac:spMk id="14" creationId="{697AD526-350D-65CA-61D4-FBDA0CB340CC}"/>
          </ac:spMkLst>
        </pc:spChg>
        <pc:spChg chg="mod">
          <ac:chgData name="Amanda Wollert" userId="a30a34e0-35f6-4ef1-a9e6-8f4664e2c298" providerId="ADAL" clId="{0ADCE780-7A96-43C7-8225-F78580C74244}" dt="2025-08-14T19:35:49.318" v="197"/>
          <ac:spMkLst>
            <pc:docMk/>
            <pc:sldMk cId="2613257178" sldId="362"/>
            <ac:spMk id="16" creationId="{C2A8CF97-D5E7-3AF6-3348-D5975F189B3B}"/>
          </ac:spMkLst>
        </pc:spChg>
        <pc:spChg chg="del">
          <ac:chgData name="Amanda Wollert" userId="a30a34e0-35f6-4ef1-a9e6-8f4664e2c298" providerId="ADAL" clId="{0ADCE780-7A96-43C7-8225-F78580C74244}" dt="2025-08-14T19:24:41.062" v="40" actId="478"/>
          <ac:spMkLst>
            <pc:docMk/>
            <pc:sldMk cId="2613257178" sldId="362"/>
            <ac:spMk id="17" creationId="{F3AE2167-4C5C-6112-2891-0B170508F8F2}"/>
          </ac:spMkLst>
        </pc:spChg>
        <pc:spChg chg="mod">
          <ac:chgData name="Amanda Wollert" userId="a30a34e0-35f6-4ef1-a9e6-8f4664e2c298" providerId="ADAL" clId="{0ADCE780-7A96-43C7-8225-F78580C74244}" dt="2025-08-14T19:35:49.318" v="197"/>
          <ac:spMkLst>
            <pc:docMk/>
            <pc:sldMk cId="2613257178" sldId="362"/>
            <ac:spMk id="24" creationId="{09BC59D3-C73A-4CFB-3AA8-4729672518BF}"/>
          </ac:spMkLst>
        </pc:spChg>
        <pc:spChg chg="mod">
          <ac:chgData name="Amanda Wollert" userId="a30a34e0-35f6-4ef1-a9e6-8f4664e2c298" providerId="ADAL" clId="{0ADCE780-7A96-43C7-8225-F78580C74244}" dt="2025-08-14T19:24:36.483" v="36" actId="164"/>
          <ac:spMkLst>
            <pc:docMk/>
            <pc:sldMk cId="2613257178" sldId="362"/>
            <ac:spMk id="46" creationId="{E21BF589-6BFD-176B-B4CF-6C451D7048AF}"/>
          </ac:spMkLst>
        </pc:spChg>
        <pc:spChg chg="mod">
          <ac:chgData name="Amanda Wollert" userId="a30a34e0-35f6-4ef1-a9e6-8f4664e2c298" providerId="ADAL" clId="{0ADCE780-7A96-43C7-8225-F78580C74244}" dt="2025-08-14T19:24:36.483" v="36" actId="164"/>
          <ac:spMkLst>
            <pc:docMk/>
            <pc:sldMk cId="2613257178" sldId="362"/>
            <ac:spMk id="47" creationId="{3CFE827C-E4F4-789C-CA5A-E55597123A58}"/>
          </ac:spMkLst>
        </pc:spChg>
        <pc:grpChg chg="del">
          <ac:chgData name="Amanda Wollert" userId="a30a34e0-35f6-4ef1-a9e6-8f4664e2c298" providerId="ADAL" clId="{0ADCE780-7A96-43C7-8225-F78580C74244}" dt="2025-08-14T19:24:40.438" v="39" actId="478"/>
          <ac:grpSpMkLst>
            <pc:docMk/>
            <pc:sldMk cId="2613257178" sldId="362"/>
            <ac:grpSpMk id="5" creationId="{FA82BAC4-97FD-67CF-5E0A-9A4FBBF86DFB}"/>
          </ac:grpSpMkLst>
        </pc:grpChg>
        <pc:grpChg chg="add mod">
          <ac:chgData name="Amanda Wollert" userId="a30a34e0-35f6-4ef1-a9e6-8f4664e2c298" providerId="ADAL" clId="{0ADCE780-7A96-43C7-8225-F78580C74244}" dt="2025-08-14T19:36:02.518" v="207" actId="1035"/>
          <ac:grpSpMkLst>
            <pc:docMk/>
            <pc:sldMk cId="2613257178" sldId="362"/>
            <ac:grpSpMk id="11" creationId="{C163D57F-8DE1-70BD-D353-3BD15C218765}"/>
          </ac:grpSpMkLst>
        </pc:grpChg>
        <pc:grpChg chg="add mod">
          <ac:chgData name="Amanda Wollert" userId="a30a34e0-35f6-4ef1-a9e6-8f4664e2c298" providerId="ADAL" clId="{0ADCE780-7A96-43C7-8225-F78580C74244}" dt="2025-08-14T19:35:49.318" v="197"/>
          <ac:grpSpMkLst>
            <pc:docMk/>
            <pc:sldMk cId="2613257178" sldId="362"/>
            <ac:grpSpMk id="12" creationId="{CF9982F3-078B-D52B-54BF-356B97FB666B}"/>
          </ac:grpSpMkLst>
        </pc:grpChg>
        <pc:grpChg chg="mod">
          <ac:chgData name="Amanda Wollert" userId="a30a34e0-35f6-4ef1-a9e6-8f4664e2c298" providerId="ADAL" clId="{0ADCE780-7A96-43C7-8225-F78580C74244}" dt="2025-08-14T19:35:49.318" v="197"/>
          <ac:grpSpMkLst>
            <pc:docMk/>
            <pc:sldMk cId="2613257178" sldId="362"/>
            <ac:grpSpMk id="15" creationId="{F81F8A2E-178B-645B-0690-5BF96E7289B2}"/>
          </ac:grpSpMkLst>
        </pc:grpChg>
        <pc:grpChg chg="del">
          <ac:chgData name="Amanda Wollert" userId="a30a34e0-35f6-4ef1-a9e6-8f4664e2c298" providerId="ADAL" clId="{0ADCE780-7A96-43C7-8225-F78580C74244}" dt="2025-08-14T19:24:42.718" v="42" actId="478"/>
          <ac:grpSpMkLst>
            <pc:docMk/>
            <pc:sldMk cId="2613257178" sldId="362"/>
            <ac:grpSpMk id="18" creationId="{D40F67AD-DCE7-E5A3-2AD5-9F0F1127CDB2}"/>
          </ac:grpSpMkLst>
        </pc:grpChg>
        <pc:grpChg chg="del">
          <ac:chgData name="Amanda Wollert" userId="a30a34e0-35f6-4ef1-a9e6-8f4664e2c298" providerId="ADAL" clId="{0ADCE780-7A96-43C7-8225-F78580C74244}" dt="2025-08-14T19:24:39.748" v="38" actId="478"/>
          <ac:grpSpMkLst>
            <pc:docMk/>
            <pc:sldMk cId="2613257178" sldId="362"/>
            <ac:grpSpMk id="33" creationId="{0ECFBEFB-E242-DC7D-3761-7FEEEB499DE1}"/>
          </ac:grpSpMkLst>
        </pc:grpChg>
        <pc:picChg chg="del">
          <ac:chgData name="Amanda Wollert" userId="a30a34e0-35f6-4ef1-a9e6-8f4664e2c298" providerId="ADAL" clId="{0ADCE780-7A96-43C7-8225-F78580C74244}" dt="2025-08-14T19:24:29.670" v="35" actId="478"/>
          <ac:picMkLst>
            <pc:docMk/>
            <pc:sldMk cId="2613257178" sldId="362"/>
            <ac:picMk id="37" creationId="{7091FB99-38F8-6317-C7F8-E0AC54660C55}"/>
          </ac:picMkLst>
        </pc:picChg>
      </pc:sldChg>
      <pc:sldChg chg="addSp delSp modSp mod delAnim modAnim">
        <pc:chgData name="Amanda Wollert" userId="a30a34e0-35f6-4ef1-a9e6-8f4664e2c298" providerId="ADAL" clId="{0ADCE780-7A96-43C7-8225-F78580C74244}" dt="2025-08-14T19:36:21.968" v="222" actId="1038"/>
        <pc:sldMkLst>
          <pc:docMk/>
          <pc:sldMk cId="447240448" sldId="364"/>
        </pc:sldMkLst>
        <pc:spChg chg="del">
          <ac:chgData name="Amanda Wollert" userId="a30a34e0-35f6-4ef1-a9e6-8f4664e2c298" providerId="ADAL" clId="{0ADCE780-7A96-43C7-8225-F78580C74244}" dt="2025-08-14T19:26:18.194" v="74" actId="478"/>
          <ac:spMkLst>
            <pc:docMk/>
            <pc:sldMk cId="447240448" sldId="364"/>
            <ac:spMk id="3" creationId="{943D550A-DE2E-8373-1DAB-16B2E0BED409}"/>
          </ac:spMkLst>
        </pc:spChg>
        <pc:spChg chg="mod">
          <ac:chgData name="Amanda Wollert" userId="a30a34e0-35f6-4ef1-a9e6-8f4664e2c298" providerId="ADAL" clId="{0ADCE780-7A96-43C7-8225-F78580C74244}" dt="2025-08-14T19:36:09.029" v="208"/>
          <ac:spMkLst>
            <pc:docMk/>
            <pc:sldMk cId="447240448" sldId="364"/>
            <ac:spMk id="11" creationId="{3D23A296-BFC9-1A7D-CAAF-DA25329150FA}"/>
          </ac:spMkLst>
        </pc:spChg>
        <pc:spChg chg="mod">
          <ac:chgData name="Amanda Wollert" userId="a30a34e0-35f6-4ef1-a9e6-8f4664e2c298" providerId="ADAL" clId="{0ADCE780-7A96-43C7-8225-F78580C74244}" dt="2025-08-14T19:36:09.029" v="208"/>
          <ac:spMkLst>
            <pc:docMk/>
            <pc:sldMk cId="447240448" sldId="364"/>
            <ac:spMk id="13" creationId="{45D33709-931D-827C-F963-AFB706453AE6}"/>
          </ac:spMkLst>
        </pc:spChg>
        <pc:spChg chg="mod">
          <ac:chgData name="Amanda Wollert" userId="a30a34e0-35f6-4ef1-a9e6-8f4664e2c298" providerId="ADAL" clId="{0ADCE780-7A96-43C7-8225-F78580C74244}" dt="2025-08-14T19:36:09.029" v="208"/>
          <ac:spMkLst>
            <pc:docMk/>
            <pc:sldMk cId="447240448" sldId="364"/>
            <ac:spMk id="14" creationId="{5A41AB45-9717-DF7A-CEDC-695EB5B74943}"/>
          </ac:spMkLst>
        </pc:spChg>
        <pc:spChg chg="del">
          <ac:chgData name="Amanda Wollert" userId="a30a34e0-35f6-4ef1-a9e6-8f4664e2c298" providerId="ADAL" clId="{0ADCE780-7A96-43C7-8225-F78580C74244}" dt="2025-08-14T19:26:15.634" v="71" actId="478"/>
          <ac:spMkLst>
            <pc:docMk/>
            <pc:sldMk cId="447240448" sldId="364"/>
            <ac:spMk id="17" creationId="{13057EE9-E016-F8CC-D4DD-672D41E41CE5}"/>
          </ac:spMkLst>
        </pc:spChg>
        <pc:spChg chg="mod">
          <ac:chgData name="Amanda Wollert" userId="a30a34e0-35f6-4ef1-a9e6-8f4664e2c298" providerId="ADAL" clId="{0ADCE780-7A96-43C7-8225-F78580C74244}" dt="2025-08-14T19:26:12.530" v="69" actId="164"/>
          <ac:spMkLst>
            <pc:docMk/>
            <pc:sldMk cId="447240448" sldId="364"/>
            <ac:spMk id="46" creationId="{BF0D5CA4-1618-3E27-3D4F-C819D1122BB2}"/>
          </ac:spMkLst>
        </pc:spChg>
        <pc:spChg chg="mod">
          <ac:chgData name="Amanda Wollert" userId="a30a34e0-35f6-4ef1-a9e6-8f4664e2c298" providerId="ADAL" clId="{0ADCE780-7A96-43C7-8225-F78580C74244}" dt="2025-08-14T19:26:12.530" v="69" actId="164"/>
          <ac:spMkLst>
            <pc:docMk/>
            <pc:sldMk cId="447240448" sldId="364"/>
            <ac:spMk id="47" creationId="{92B0E6E8-D8D7-B414-272C-DB9516B682E3}"/>
          </ac:spMkLst>
        </pc:spChg>
        <pc:grpChg chg="add mod">
          <ac:chgData name="Amanda Wollert" userId="a30a34e0-35f6-4ef1-a9e6-8f4664e2c298" providerId="ADAL" clId="{0ADCE780-7A96-43C7-8225-F78580C74244}" dt="2025-08-14T19:36:21.968" v="222" actId="1038"/>
          <ac:grpSpMkLst>
            <pc:docMk/>
            <pc:sldMk cId="447240448" sldId="364"/>
            <ac:grpSpMk id="4" creationId="{368D9EB4-46F0-D46C-D112-D6A30A848515}"/>
          </ac:grpSpMkLst>
        </pc:grpChg>
        <pc:grpChg chg="del">
          <ac:chgData name="Amanda Wollert" userId="a30a34e0-35f6-4ef1-a9e6-8f4664e2c298" providerId="ADAL" clId="{0ADCE780-7A96-43C7-8225-F78580C74244}" dt="2025-08-14T19:26:16.654" v="72" actId="478"/>
          <ac:grpSpMkLst>
            <pc:docMk/>
            <pc:sldMk cId="447240448" sldId="364"/>
            <ac:grpSpMk id="5" creationId="{D4FEBC3D-0B70-F231-6CFC-E3366CA3892C}"/>
          </ac:grpSpMkLst>
        </pc:grpChg>
        <pc:grpChg chg="add mod">
          <ac:chgData name="Amanda Wollert" userId="a30a34e0-35f6-4ef1-a9e6-8f4664e2c298" providerId="ADAL" clId="{0ADCE780-7A96-43C7-8225-F78580C74244}" dt="2025-08-14T19:36:13.363" v="209" actId="1076"/>
          <ac:grpSpMkLst>
            <pc:docMk/>
            <pc:sldMk cId="447240448" sldId="364"/>
            <ac:grpSpMk id="6" creationId="{67A43F27-DC8D-9A57-8047-CB3F705280A8}"/>
          </ac:grpSpMkLst>
        </pc:grpChg>
        <pc:grpChg chg="mod">
          <ac:chgData name="Amanda Wollert" userId="a30a34e0-35f6-4ef1-a9e6-8f4664e2c298" providerId="ADAL" clId="{0ADCE780-7A96-43C7-8225-F78580C74244}" dt="2025-08-14T19:36:09.029" v="208"/>
          <ac:grpSpMkLst>
            <pc:docMk/>
            <pc:sldMk cId="447240448" sldId="364"/>
            <ac:grpSpMk id="12" creationId="{76E9313A-1F03-2969-4311-F6FE40187836}"/>
          </ac:grpSpMkLst>
        </pc:grpChg>
        <pc:grpChg chg="del">
          <ac:chgData name="Amanda Wollert" userId="a30a34e0-35f6-4ef1-a9e6-8f4664e2c298" providerId="ADAL" clId="{0ADCE780-7A96-43C7-8225-F78580C74244}" dt="2025-08-14T19:26:18.999" v="75" actId="478"/>
          <ac:grpSpMkLst>
            <pc:docMk/>
            <pc:sldMk cId="447240448" sldId="364"/>
            <ac:grpSpMk id="18" creationId="{947A3A56-A7E4-CDEB-5B4B-1EEDE612E11C}"/>
          </ac:grpSpMkLst>
        </pc:grpChg>
        <pc:grpChg chg="del">
          <ac:chgData name="Amanda Wollert" userId="a30a34e0-35f6-4ef1-a9e6-8f4664e2c298" providerId="ADAL" clId="{0ADCE780-7A96-43C7-8225-F78580C74244}" dt="2025-08-14T19:26:17.624" v="73" actId="478"/>
          <ac:grpSpMkLst>
            <pc:docMk/>
            <pc:sldMk cId="447240448" sldId="364"/>
            <ac:grpSpMk id="33" creationId="{5FD5FAFC-F3E3-55A0-C8C8-97186A6D182D}"/>
          </ac:grpSpMkLst>
        </pc:grpChg>
        <pc:picChg chg="del">
          <ac:chgData name="Amanda Wollert" userId="a30a34e0-35f6-4ef1-a9e6-8f4664e2c298" providerId="ADAL" clId="{0ADCE780-7A96-43C7-8225-F78580C74244}" dt="2025-08-14T19:26:03.040" v="67" actId="478"/>
          <ac:picMkLst>
            <pc:docMk/>
            <pc:sldMk cId="447240448" sldId="364"/>
            <ac:picMk id="37" creationId="{46E81E10-4A6C-97C6-7B33-0E831A9C5D2B}"/>
          </ac:picMkLst>
        </pc:picChg>
      </pc:sldChg>
      <pc:sldChg chg="addSp delSp modSp mod modAnim">
        <pc:chgData name="Amanda Wollert" userId="a30a34e0-35f6-4ef1-a9e6-8f4664e2c298" providerId="ADAL" clId="{0ADCE780-7A96-43C7-8225-F78580C74244}" dt="2025-08-14T19:27:30.897" v="83" actId="1076"/>
        <pc:sldMkLst>
          <pc:docMk/>
          <pc:sldMk cId="4101522697" sldId="365"/>
        </pc:sldMkLst>
        <pc:spChg chg="del">
          <ac:chgData name="Amanda Wollert" userId="a30a34e0-35f6-4ef1-a9e6-8f4664e2c298" providerId="ADAL" clId="{0ADCE780-7A96-43C7-8225-F78580C74244}" dt="2025-08-14T19:27:26.325" v="82" actId="478"/>
          <ac:spMkLst>
            <pc:docMk/>
            <pc:sldMk cId="4101522697" sldId="365"/>
            <ac:spMk id="3" creationId="{3B47A776-63D3-1A1D-930F-3A14B9907D7F}"/>
          </ac:spMkLst>
        </pc:spChg>
        <pc:spChg chg="mod">
          <ac:chgData name="Amanda Wollert" userId="a30a34e0-35f6-4ef1-a9e6-8f4664e2c298" providerId="ADAL" clId="{0ADCE780-7A96-43C7-8225-F78580C74244}" dt="2025-08-14T19:27:17.886" v="77" actId="164"/>
          <ac:spMkLst>
            <pc:docMk/>
            <pc:sldMk cId="4101522697" sldId="365"/>
            <ac:spMk id="21" creationId="{28A257BA-BDE3-3BEF-0248-1F7FB5B2DA5F}"/>
          </ac:spMkLst>
        </pc:spChg>
        <pc:spChg chg="mod">
          <ac:chgData name="Amanda Wollert" userId="a30a34e0-35f6-4ef1-a9e6-8f4664e2c298" providerId="ADAL" clId="{0ADCE780-7A96-43C7-8225-F78580C74244}" dt="2025-08-14T19:27:17.886" v="77" actId="164"/>
          <ac:spMkLst>
            <pc:docMk/>
            <pc:sldMk cId="4101522697" sldId="365"/>
            <ac:spMk id="22" creationId="{B3E6D841-CE26-9C51-0EF7-9E732889FE03}"/>
          </ac:spMkLst>
        </pc:spChg>
        <pc:grpChg chg="add mod">
          <ac:chgData name="Amanda Wollert" userId="a30a34e0-35f6-4ef1-a9e6-8f4664e2c298" providerId="ADAL" clId="{0ADCE780-7A96-43C7-8225-F78580C74244}" dt="2025-08-14T19:27:30.897" v="83" actId="1076"/>
          <ac:grpSpMkLst>
            <pc:docMk/>
            <pc:sldMk cId="4101522697" sldId="365"/>
            <ac:grpSpMk id="4" creationId="{C3418268-52D4-401E-ACF4-55E89148FEE0}"/>
          </ac:grpSpMkLst>
        </pc:grpChg>
        <pc:grpChg chg="del">
          <ac:chgData name="Amanda Wollert" userId="a30a34e0-35f6-4ef1-a9e6-8f4664e2c298" providerId="ADAL" clId="{0ADCE780-7A96-43C7-8225-F78580C74244}" dt="2025-08-14T19:27:24.327" v="80" actId="478"/>
          <ac:grpSpMkLst>
            <pc:docMk/>
            <pc:sldMk cId="4101522697" sldId="365"/>
            <ac:grpSpMk id="5" creationId="{A2654FBE-55AD-7CE0-ABAE-13D0FE35301D}"/>
          </ac:grpSpMkLst>
        </pc:grpChg>
        <pc:grpChg chg="del">
          <ac:chgData name="Amanda Wollert" userId="a30a34e0-35f6-4ef1-a9e6-8f4664e2c298" providerId="ADAL" clId="{0ADCE780-7A96-43C7-8225-F78580C74244}" dt="2025-08-14T19:27:25.263" v="81" actId="478"/>
          <ac:grpSpMkLst>
            <pc:docMk/>
            <pc:sldMk cId="4101522697" sldId="365"/>
            <ac:grpSpMk id="6" creationId="{F6994D92-1F62-B739-C391-F2B212ADDD31}"/>
          </ac:grpSpMkLst>
        </pc:grpChg>
        <pc:grpChg chg="del">
          <ac:chgData name="Amanda Wollert" userId="a30a34e0-35f6-4ef1-a9e6-8f4664e2c298" providerId="ADAL" clId="{0ADCE780-7A96-43C7-8225-F78580C74244}" dt="2025-08-14T19:27:23.004" v="79" actId="478"/>
          <ac:grpSpMkLst>
            <pc:docMk/>
            <pc:sldMk cId="4101522697" sldId="365"/>
            <ac:grpSpMk id="33" creationId="{17A2F2F3-4A5F-1608-151A-563FD72037A3}"/>
          </ac:grpSpMkLst>
        </pc:grpChg>
      </pc:sldChg>
      <pc:sldChg chg="addSp delSp modSp mod delAnim modAnim">
        <pc:chgData name="Amanda Wollert" userId="a30a34e0-35f6-4ef1-a9e6-8f4664e2c298" providerId="ADAL" clId="{0ADCE780-7A96-43C7-8225-F78580C74244}" dt="2025-08-14T19:37:22.513" v="252" actId="1037"/>
        <pc:sldMkLst>
          <pc:docMk/>
          <pc:sldMk cId="3352431204" sldId="372"/>
        </pc:sldMkLst>
        <pc:spChg chg="del">
          <ac:chgData name="Amanda Wollert" userId="a30a34e0-35f6-4ef1-a9e6-8f4664e2c298" providerId="ADAL" clId="{0ADCE780-7A96-43C7-8225-F78580C74244}" dt="2025-08-14T19:37:07.603" v="235" actId="478"/>
          <ac:spMkLst>
            <pc:docMk/>
            <pc:sldMk cId="3352431204" sldId="372"/>
            <ac:spMk id="3" creationId="{2D1D8AEE-D4A3-2580-4AEA-ABC388E36A51}"/>
          </ac:spMkLst>
        </pc:spChg>
        <pc:spChg chg="mod">
          <ac:chgData name="Amanda Wollert" userId="a30a34e0-35f6-4ef1-a9e6-8f4664e2c298" providerId="ADAL" clId="{0ADCE780-7A96-43C7-8225-F78580C74244}" dt="2025-08-14T19:36:58.816" v="232" actId="164"/>
          <ac:spMkLst>
            <pc:docMk/>
            <pc:sldMk cId="3352431204" sldId="372"/>
            <ac:spMk id="6" creationId="{88FD27E3-A54F-2402-FF4B-3003F60264F2}"/>
          </ac:spMkLst>
        </pc:spChg>
        <pc:spChg chg="mod">
          <ac:chgData name="Amanda Wollert" userId="a30a34e0-35f6-4ef1-a9e6-8f4664e2c298" providerId="ADAL" clId="{0ADCE780-7A96-43C7-8225-F78580C74244}" dt="2025-08-14T19:36:58.816" v="232" actId="164"/>
          <ac:spMkLst>
            <pc:docMk/>
            <pc:sldMk cId="3352431204" sldId="372"/>
            <ac:spMk id="12" creationId="{46231044-AB55-03D6-2D9E-53E554E3AEC3}"/>
          </ac:spMkLst>
        </pc:spChg>
        <pc:spChg chg="del">
          <ac:chgData name="Amanda Wollert" userId="a30a34e0-35f6-4ef1-a9e6-8f4664e2c298" providerId="ADAL" clId="{0ADCE780-7A96-43C7-8225-F78580C74244}" dt="2025-08-14T19:37:06.849" v="234" actId="478"/>
          <ac:spMkLst>
            <pc:docMk/>
            <pc:sldMk cId="3352431204" sldId="372"/>
            <ac:spMk id="13" creationId="{F4F988AA-E737-E8DF-5A10-BE68954CF20B}"/>
          </ac:spMkLst>
        </pc:spChg>
        <pc:spChg chg="del">
          <ac:chgData name="Amanda Wollert" userId="a30a34e0-35f6-4ef1-a9e6-8f4664e2c298" providerId="ADAL" clId="{0ADCE780-7A96-43C7-8225-F78580C74244}" dt="2025-08-14T19:37:06.849" v="234" actId="478"/>
          <ac:spMkLst>
            <pc:docMk/>
            <pc:sldMk cId="3352431204" sldId="372"/>
            <ac:spMk id="14" creationId="{700393A0-BD1D-B2DB-BFA8-AC8EB4F9E483}"/>
          </ac:spMkLst>
        </pc:spChg>
        <pc:spChg chg="del">
          <ac:chgData name="Amanda Wollert" userId="a30a34e0-35f6-4ef1-a9e6-8f4664e2c298" providerId="ADAL" clId="{0ADCE780-7A96-43C7-8225-F78580C74244}" dt="2025-08-14T19:37:06.849" v="234" actId="478"/>
          <ac:spMkLst>
            <pc:docMk/>
            <pc:sldMk cId="3352431204" sldId="372"/>
            <ac:spMk id="15" creationId="{7AEA0FBD-3610-8037-8044-AC6B214EBB97}"/>
          </ac:spMkLst>
        </pc:spChg>
        <pc:spChg chg="del">
          <ac:chgData name="Amanda Wollert" userId="a30a34e0-35f6-4ef1-a9e6-8f4664e2c298" providerId="ADAL" clId="{0ADCE780-7A96-43C7-8225-F78580C74244}" dt="2025-08-14T19:37:06.849" v="234" actId="478"/>
          <ac:spMkLst>
            <pc:docMk/>
            <pc:sldMk cId="3352431204" sldId="372"/>
            <ac:spMk id="16" creationId="{4719EEDC-16E8-0CC0-2073-C470F5A541ED}"/>
          </ac:spMkLst>
        </pc:spChg>
        <pc:spChg chg="del">
          <ac:chgData name="Amanda Wollert" userId="a30a34e0-35f6-4ef1-a9e6-8f4664e2c298" providerId="ADAL" clId="{0ADCE780-7A96-43C7-8225-F78580C74244}" dt="2025-08-14T19:37:06.849" v="234" actId="478"/>
          <ac:spMkLst>
            <pc:docMk/>
            <pc:sldMk cId="3352431204" sldId="372"/>
            <ac:spMk id="18" creationId="{87D6C1D0-FC67-42BA-0197-8E36F11F8C5D}"/>
          </ac:spMkLst>
        </pc:spChg>
        <pc:spChg chg="del">
          <ac:chgData name="Amanda Wollert" userId="a30a34e0-35f6-4ef1-a9e6-8f4664e2c298" providerId="ADAL" clId="{0ADCE780-7A96-43C7-8225-F78580C74244}" dt="2025-08-14T19:37:06.849" v="234" actId="478"/>
          <ac:spMkLst>
            <pc:docMk/>
            <pc:sldMk cId="3352431204" sldId="372"/>
            <ac:spMk id="19" creationId="{9F5D112D-7963-E774-E1BE-C5A5DF8322D9}"/>
          </ac:spMkLst>
        </pc:spChg>
        <pc:spChg chg="mod">
          <ac:chgData name="Amanda Wollert" userId="a30a34e0-35f6-4ef1-a9e6-8f4664e2c298" providerId="ADAL" clId="{0ADCE780-7A96-43C7-8225-F78580C74244}" dt="2025-08-14T19:36:48.451" v="230"/>
          <ac:spMkLst>
            <pc:docMk/>
            <pc:sldMk cId="3352431204" sldId="372"/>
            <ac:spMk id="23" creationId="{7EEECA42-02A0-4A7F-1321-5A4358DC859B}"/>
          </ac:spMkLst>
        </pc:spChg>
        <pc:spChg chg="mod">
          <ac:chgData name="Amanda Wollert" userId="a30a34e0-35f6-4ef1-a9e6-8f4664e2c298" providerId="ADAL" clId="{0ADCE780-7A96-43C7-8225-F78580C74244}" dt="2025-08-14T19:36:48.451" v="230"/>
          <ac:spMkLst>
            <pc:docMk/>
            <pc:sldMk cId="3352431204" sldId="372"/>
            <ac:spMk id="36" creationId="{391B1023-BAE0-26D6-035A-8EF0E946C821}"/>
          </ac:spMkLst>
        </pc:spChg>
        <pc:spChg chg="mod">
          <ac:chgData name="Amanda Wollert" userId="a30a34e0-35f6-4ef1-a9e6-8f4664e2c298" providerId="ADAL" clId="{0ADCE780-7A96-43C7-8225-F78580C74244}" dt="2025-08-14T19:36:48.451" v="230"/>
          <ac:spMkLst>
            <pc:docMk/>
            <pc:sldMk cId="3352431204" sldId="372"/>
            <ac:spMk id="37" creationId="{E625AF40-2138-8872-724B-F509ADF49FCE}"/>
          </ac:spMkLst>
        </pc:spChg>
        <pc:grpChg chg="add mod">
          <ac:chgData name="Amanda Wollert" userId="a30a34e0-35f6-4ef1-a9e6-8f4664e2c298" providerId="ADAL" clId="{0ADCE780-7A96-43C7-8225-F78580C74244}" dt="2025-08-14T19:36:48.451" v="230"/>
          <ac:grpSpMkLst>
            <pc:docMk/>
            <pc:sldMk cId="3352431204" sldId="372"/>
            <ac:grpSpMk id="20" creationId="{F38471C7-D369-3CAB-582C-F1C186ED7209}"/>
          </ac:grpSpMkLst>
        </pc:grpChg>
        <pc:grpChg chg="mod">
          <ac:chgData name="Amanda Wollert" userId="a30a34e0-35f6-4ef1-a9e6-8f4664e2c298" providerId="ADAL" clId="{0ADCE780-7A96-43C7-8225-F78580C74244}" dt="2025-08-14T19:36:48.451" v="230"/>
          <ac:grpSpMkLst>
            <pc:docMk/>
            <pc:sldMk cId="3352431204" sldId="372"/>
            <ac:grpSpMk id="29" creationId="{7907BAAC-EB47-A1DC-7E9E-73FB71420DFF}"/>
          </ac:grpSpMkLst>
        </pc:grpChg>
        <pc:grpChg chg="del">
          <ac:chgData name="Amanda Wollert" userId="a30a34e0-35f6-4ef1-a9e6-8f4664e2c298" providerId="ADAL" clId="{0ADCE780-7A96-43C7-8225-F78580C74244}" dt="2025-08-14T19:37:06.849" v="234" actId="478"/>
          <ac:grpSpMkLst>
            <pc:docMk/>
            <pc:sldMk cId="3352431204" sldId="372"/>
            <ac:grpSpMk id="33" creationId="{31BE8000-4020-DE13-E670-93B9FB6746DF}"/>
          </ac:grpSpMkLst>
        </pc:grpChg>
        <pc:grpChg chg="del">
          <ac:chgData name="Amanda Wollert" userId="a30a34e0-35f6-4ef1-a9e6-8f4664e2c298" providerId="ADAL" clId="{0ADCE780-7A96-43C7-8225-F78580C74244}" dt="2025-08-14T19:37:06.849" v="234" actId="478"/>
          <ac:grpSpMkLst>
            <pc:docMk/>
            <pc:sldMk cId="3352431204" sldId="372"/>
            <ac:grpSpMk id="34" creationId="{6FA6D98F-1C45-58DC-CE7C-B045D20AD1FC}"/>
          </ac:grpSpMkLst>
        </pc:grpChg>
        <pc:grpChg chg="del">
          <ac:chgData name="Amanda Wollert" userId="a30a34e0-35f6-4ef1-a9e6-8f4664e2c298" providerId="ADAL" clId="{0ADCE780-7A96-43C7-8225-F78580C74244}" dt="2025-08-14T19:37:06.849" v="234" actId="478"/>
          <ac:grpSpMkLst>
            <pc:docMk/>
            <pc:sldMk cId="3352431204" sldId="372"/>
            <ac:grpSpMk id="35" creationId="{47DB1B63-F47E-6AF4-D9FC-91D89A9FE884}"/>
          </ac:grpSpMkLst>
        </pc:grpChg>
        <pc:grpChg chg="add mod">
          <ac:chgData name="Amanda Wollert" userId="a30a34e0-35f6-4ef1-a9e6-8f4664e2c298" providerId="ADAL" clId="{0ADCE780-7A96-43C7-8225-F78580C74244}" dt="2025-08-14T19:37:22.513" v="252" actId="1037"/>
          <ac:grpSpMkLst>
            <pc:docMk/>
            <pc:sldMk cId="3352431204" sldId="372"/>
            <ac:grpSpMk id="38" creationId="{2A7D5757-E10D-6629-A43A-461CE8340D78}"/>
          </ac:grpSpMkLst>
        </pc:grpChg>
        <pc:picChg chg="del">
          <ac:chgData name="Amanda Wollert" userId="a30a34e0-35f6-4ef1-a9e6-8f4664e2c298" providerId="ADAL" clId="{0ADCE780-7A96-43C7-8225-F78580C74244}" dt="2025-08-14T19:36:46.888" v="229" actId="478"/>
          <ac:picMkLst>
            <pc:docMk/>
            <pc:sldMk cId="3352431204" sldId="372"/>
            <ac:picMk id="4" creationId="{7EA873A2-106D-3E30-79E7-EF467B95E31D}"/>
          </ac:picMkLst>
        </pc:picChg>
      </pc:sldChg>
      <pc:sldChg chg="addSp delSp modSp mod modAnim">
        <pc:chgData name="Amanda Wollert" userId="a30a34e0-35f6-4ef1-a9e6-8f4664e2c298" providerId="ADAL" clId="{0ADCE780-7A96-43C7-8225-F78580C74244}" dt="2025-08-14T19:30:04.192" v="130" actId="1076"/>
        <pc:sldMkLst>
          <pc:docMk/>
          <pc:sldMk cId="2931636522" sldId="373"/>
        </pc:sldMkLst>
        <pc:spChg chg="del">
          <ac:chgData name="Amanda Wollert" userId="a30a34e0-35f6-4ef1-a9e6-8f4664e2c298" providerId="ADAL" clId="{0ADCE780-7A96-43C7-8225-F78580C74244}" dt="2025-08-14T19:30:01.847" v="129" actId="478"/>
          <ac:spMkLst>
            <pc:docMk/>
            <pc:sldMk cId="2931636522" sldId="373"/>
            <ac:spMk id="3" creationId="{6E1A71F8-8885-BCDC-BB98-CB0C1F098DEB}"/>
          </ac:spMkLst>
        </pc:spChg>
        <pc:spChg chg="del">
          <ac:chgData name="Amanda Wollert" userId="a30a34e0-35f6-4ef1-a9e6-8f4664e2c298" providerId="ADAL" clId="{0ADCE780-7A96-43C7-8225-F78580C74244}" dt="2025-08-14T19:30:00.904" v="128" actId="478"/>
          <ac:spMkLst>
            <pc:docMk/>
            <pc:sldMk cId="2931636522" sldId="373"/>
            <ac:spMk id="13" creationId="{468861CC-FB24-A8AB-AC7C-12947C4DEB62}"/>
          </ac:spMkLst>
        </pc:spChg>
        <pc:spChg chg="del">
          <ac:chgData name="Amanda Wollert" userId="a30a34e0-35f6-4ef1-a9e6-8f4664e2c298" providerId="ADAL" clId="{0ADCE780-7A96-43C7-8225-F78580C74244}" dt="2025-08-14T19:30:00.904" v="128" actId="478"/>
          <ac:spMkLst>
            <pc:docMk/>
            <pc:sldMk cId="2931636522" sldId="373"/>
            <ac:spMk id="14" creationId="{CA092252-BCEE-AE03-EEEC-23F811016513}"/>
          </ac:spMkLst>
        </pc:spChg>
        <pc:spChg chg="del">
          <ac:chgData name="Amanda Wollert" userId="a30a34e0-35f6-4ef1-a9e6-8f4664e2c298" providerId="ADAL" clId="{0ADCE780-7A96-43C7-8225-F78580C74244}" dt="2025-08-14T19:30:00.904" v="128" actId="478"/>
          <ac:spMkLst>
            <pc:docMk/>
            <pc:sldMk cId="2931636522" sldId="373"/>
            <ac:spMk id="15" creationId="{C703EFFE-10FD-7EEB-8A20-6988C92B4630}"/>
          </ac:spMkLst>
        </pc:spChg>
        <pc:spChg chg="del">
          <ac:chgData name="Amanda Wollert" userId="a30a34e0-35f6-4ef1-a9e6-8f4664e2c298" providerId="ADAL" clId="{0ADCE780-7A96-43C7-8225-F78580C74244}" dt="2025-08-14T19:30:00.904" v="128" actId="478"/>
          <ac:spMkLst>
            <pc:docMk/>
            <pc:sldMk cId="2931636522" sldId="373"/>
            <ac:spMk id="16" creationId="{AB1792E9-B576-953A-23CC-E7BD3A99EE98}"/>
          </ac:spMkLst>
        </pc:spChg>
        <pc:spChg chg="del">
          <ac:chgData name="Amanda Wollert" userId="a30a34e0-35f6-4ef1-a9e6-8f4664e2c298" providerId="ADAL" clId="{0ADCE780-7A96-43C7-8225-F78580C74244}" dt="2025-08-14T19:30:00.904" v="128" actId="478"/>
          <ac:spMkLst>
            <pc:docMk/>
            <pc:sldMk cId="2931636522" sldId="373"/>
            <ac:spMk id="18" creationId="{A9AFD5CA-DD51-D165-6487-CAB2477AA73F}"/>
          </ac:spMkLst>
        </pc:spChg>
        <pc:spChg chg="del">
          <ac:chgData name="Amanda Wollert" userId="a30a34e0-35f6-4ef1-a9e6-8f4664e2c298" providerId="ADAL" clId="{0ADCE780-7A96-43C7-8225-F78580C74244}" dt="2025-08-14T19:30:00.904" v="128" actId="478"/>
          <ac:spMkLst>
            <pc:docMk/>
            <pc:sldMk cId="2931636522" sldId="373"/>
            <ac:spMk id="19" creationId="{D6026AE0-DCA3-B1C1-9F36-86AFD67A7009}"/>
          </ac:spMkLst>
        </pc:spChg>
        <pc:spChg chg="mod">
          <ac:chgData name="Amanda Wollert" userId="a30a34e0-35f6-4ef1-a9e6-8f4664e2c298" providerId="ADAL" clId="{0ADCE780-7A96-43C7-8225-F78580C74244}" dt="2025-08-14T19:29:54.117" v="125" actId="164"/>
          <ac:spMkLst>
            <pc:docMk/>
            <pc:sldMk cId="2931636522" sldId="373"/>
            <ac:spMk id="43" creationId="{8E1CECEF-486E-3970-7DCB-B9557D47A92B}"/>
          </ac:spMkLst>
        </pc:spChg>
        <pc:spChg chg="mod">
          <ac:chgData name="Amanda Wollert" userId="a30a34e0-35f6-4ef1-a9e6-8f4664e2c298" providerId="ADAL" clId="{0ADCE780-7A96-43C7-8225-F78580C74244}" dt="2025-08-14T19:29:54.117" v="125" actId="164"/>
          <ac:spMkLst>
            <pc:docMk/>
            <pc:sldMk cId="2931636522" sldId="373"/>
            <ac:spMk id="44" creationId="{B4EF8D38-B246-646E-1EE2-F7E95F964C0E}"/>
          </ac:spMkLst>
        </pc:spChg>
        <pc:grpChg chg="add mod">
          <ac:chgData name="Amanda Wollert" userId="a30a34e0-35f6-4ef1-a9e6-8f4664e2c298" providerId="ADAL" clId="{0ADCE780-7A96-43C7-8225-F78580C74244}" dt="2025-08-14T19:30:04.192" v="130" actId="1076"/>
          <ac:grpSpMkLst>
            <pc:docMk/>
            <pc:sldMk cId="2931636522" sldId="373"/>
            <ac:grpSpMk id="4" creationId="{906A5581-1F99-02B8-B3C5-F7327A1AF26A}"/>
          </ac:grpSpMkLst>
        </pc:grpChg>
        <pc:grpChg chg="del">
          <ac:chgData name="Amanda Wollert" userId="a30a34e0-35f6-4ef1-a9e6-8f4664e2c298" providerId="ADAL" clId="{0ADCE780-7A96-43C7-8225-F78580C74244}" dt="2025-08-14T19:29:57.379" v="127" actId="478"/>
          <ac:grpSpMkLst>
            <pc:docMk/>
            <pc:sldMk cId="2931636522" sldId="373"/>
            <ac:grpSpMk id="33" creationId="{9A8287BD-3240-C841-2B66-62CDD16280CC}"/>
          </ac:grpSpMkLst>
        </pc:grpChg>
        <pc:grpChg chg="del">
          <ac:chgData name="Amanda Wollert" userId="a30a34e0-35f6-4ef1-a9e6-8f4664e2c298" providerId="ADAL" clId="{0ADCE780-7A96-43C7-8225-F78580C74244}" dt="2025-08-14T19:30:00.904" v="128" actId="478"/>
          <ac:grpSpMkLst>
            <pc:docMk/>
            <pc:sldMk cId="2931636522" sldId="373"/>
            <ac:grpSpMk id="34" creationId="{46A2C1E0-DEAE-528C-3481-FB4F650CDB32}"/>
          </ac:grpSpMkLst>
        </pc:grpChg>
        <pc:grpChg chg="del">
          <ac:chgData name="Amanda Wollert" userId="a30a34e0-35f6-4ef1-a9e6-8f4664e2c298" providerId="ADAL" clId="{0ADCE780-7A96-43C7-8225-F78580C74244}" dt="2025-08-14T19:30:00.904" v="128" actId="478"/>
          <ac:grpSpMkLst>
            <pc:docMk/>
            <pc:sldMk cId="2931636522" sldId="373"/>
            <ac:grpSpMk id="35" creationId="{FF6CEEE3-B91F-482C-B4E1-C54C070CBA7D}"/>
          </ac:grpSpMkLst>
        </pc:grpChg>
      </pc:sldChg>
      <pc:sldChg chg="addSp delSp modSp mod modAnim">
        <pc:chgData name="Amanda Wollert" userId="a30a34e0-35f6-4ef1-a9e6-8f4664e2c298" providerId="ADAL" clId="{0ADCE780-7A96-43C7-8225-F78580C74244}" dt="2025-08-14T19:23:58.078" v="26" actId="1076"/>
        <pc:sldMkLst>
          <pc:docMk/>
          <pc:sldMk cId="3271428601" sldId="392"/>
        </pc:sldMkLst>
        <pc:spChg chg="del">
          <ac:chgData name="Amanda Wollert" userId="a30a34e0-35f6-4ef1-a9e6-8f4664e2c298" providerId="ADAL" clId="{0ADCE780-7A96-43C7-8225-F78580C74244}" dt="2025-08-14T19:23:49.928" v="24" actId="478"/>
          <ac:spMkLst>
            <pc:docMk/>
            <pc:sldMk cId="3271428601" sldId="392"/>
            <ac:spMk id="3" creationId="{54712820-EBDA-2831-E3B3-A0D9A3A4CFE7}"/>
          </ac:spMkLst>
        </pc:spChg>
        <pc:spChg chg="del mod">
          <ac:chgData name="Amanda Wollert" userId="a30a34e0-35f6-4ef1-a9e6-8f4664e2c298" providerId="ADAL" clId="{0ADCE780-7A96-43C7-8225-F78580C74244}" dt="2025-08-14T19:23:49.171" v="23" actId="478"/>
          <ac:spMkLst>
            <pc:docMk/>
            <pc:sldMk cId="3271428601" sldId="392"/>
            <ac:spMk id="17" creationId="{0B72E0AB-95EC-1D98-F71E-FBB28C4DB50D}"/>
          </ac:spMkLst>
        </pc:spChg>
        <pc:spChg chg="mod">
          <ac:chgData name="Amanda Wollert" userId="a30a34e0-35f6-4ef1-a9e6-8f4664e2c298" providerId="ADAL" clId="{0ADCE780-7A96-43C7-8225-F78580C74244}" dt="2025-08-14T19:23:42.015" v="17" actId="164"/>
          <ac:spMkLst>
            <pc:docMk/>
            <pc:sldMk cId="3271428601" sldId="392"/>
            <ac:spMk id="21" creationId="{D32BCB47-8417-CDF0-E1B7-C6AC6F890F1E}"/>
          </ac:spMkLst>
        </pc:spChg>
        <pc:spChg chg="mod">
          <ac:chgData name="Amanda Wollert" userId="a30a34e0-35f6-4ef1-a9e6-8f4664e2c298" providerId="ADAL" clId="{0ADCE780-7A96-43C7-8225-F78580C74244}" dt="2025-08-14T19:23:42.015" v="17" actId="164"/>
          <ac:spMkLst>
            <pc:docMk/>
            <pc:sldMk cId="3271428601" sldId="392"/>
            <ac:spMk id="22" creationId="{CEB8C486-2ABA-B80B-03EA-B692E3399462}"/>
          </ac:spMkLst>
        </pc:spChg>
        <pc:grpChg chg="del">
          <ac:chgData name="Amanda Wollert" userId="a30a34e0-35f6-4ef1-a9e6-8f4664e2c298" providerId="ADAL" clId="{0ADCE780-7A96-43C7-8225-F78580C74244}" dt="2025-08-14T19:23:47.530" v="21" actId="478"/>
          <ac:grpSpMkLst>
            <pc:docMk/>
            <pc:sldMk cId="3271428601" sldId="392"/>
            <ac:grpSpMk id="5" creationId="{620DE390-1B2C-EAD9-31AC-D78CDFCCDB68}"/>
          </ac:grpSpMkLst>
        </pc:grpChg>
        <pc:grpChg chg="del">
          <ac:chgData name="Amanda Wollert" userId="a30a34e0-35f6-4ef1-a9e6-8f4664e2c298" providerId="ADAL" clId="{0ADCE780-7A96-43C7-8225-F78580C74244}" dt="2025-08-14T19:23:50.594" v="25" actId="478"/>
          <ac:grpSpMkLst>
            <pc:docMk/>
            <pc:sldMk cId="3271428601" sldId="392"/>
            <ac:grpSpMk id="6" creationId="{6855C59C-E817-9ADB-5F84-2DF018393B95}"/>
          </ac:grpSpMkLst>
        </pc:grpChg>
        <pc:grpChg chg="add mod">
          <ac:chgData name="Amanda Wollert" userId="a30a34e0-35f6-4ef1-a9e6-8f4664e2c298" providerId="ADAL" clId="{0ADCE780-7A96-43C7-8225-F78580C74244}" dt="2025-08-14T19:23:58.078" v="26" actId="1076"/>
          <ac:grpSpMkLst>
            <pc:docMk/>
            <pc:sldMk cId="3271428601" sldId="392"/>
            <ac:grpSpMk id="11" creationId="{180DA3D1-A132-9E48-A4B7-9DAF4B6AA074}"/>
          </ac:grpSpMkLst>
        </pc:grpChg>
        <pc:grpChg chg="del mod">
          <ac:chgData name="Amanda Wollert" userId="a30a34e0-35f6-4ef1-a9e6-8f4664e2c298" providerId="ADAL" clId="{0ADCE780-7A96-43C7-8225-F78580C74244}" dt="2025-08-14T19:23:46.624" v="20" actId="478"/>
          <ac:grpSpMkLst>
            <pc:docMk/>
            <pc:sldMk cId="3271428601" sldId="392"/>
            <ac:grpSpMk id="33" creationId="{5BB41DAE-1441-E41A-F1A6-06B50BD8DF3C}"/>
          </ac:grpSpMkLst>
        </pc:grpChg>
        <pc:grpChg chg="del">
          <ac:chgData name="Amanda Wollert" userId="a30a34e0-35f6-4ef1-a9e6-8f4664e2c298" providerId="ADAL" clId="{0ADCE780-7A96-43C7-8225-F78580C74244}" dt="2025-08-14T19:23:49.171" v="23" actId="478"/>
          <ac:grpSpMkLst>
            <pc:docMk/>
            <pc:sldMk cId="3271428601" sldId="392"/>
            <ac:grpSpMk id="35" creationId="{D8DF5FA8-519F-3446-2E7C-C4BA8531A476}"/>
          </ac:grpSpMkLst>
        </pc:grpChg>
      </pc:sldChg>
      <pc:sldChg chg="addSp delSp modSp mod modAnim">
        <pc:chgData name="Amanda Wollert" userId="a30a34e0-35f6-4ef1-a9e6-8f4664e2c298" providerId="ADAL" clId="{0ADCE780-7A96-43C7-8225-F78580C74244}" dt="2025-08-14T19:25:28.787" v="59" actId="1076"/>
        <pc:sldMkLst>
          <pc:docMk/>
          <pc:sldMk cId="3426345043" sldId="393"/>
        </pc:sldMkLst>
        <pc:spChg chg="del">
          <ac:chgData name="Amanda Wollert" userId="a30a34e0-35f6-4ef1-a9e6-8f4664e2c298" providerId="ADAL" clId="{0ADCE780-7A96-43C7-8225-F78580C74244}" dt="2025-08-14T19:25:25.779" v="58" actId="478"/>
          <ac:spMkLst>
            <pc:docMk/>
            <pc:sldMk cId="3426345043" sldId="393"/>
            <ac:spMk id="3" creationId="{CF0750FF-E0B5-ED14-F7F3-128473C69041}"/>
          </ac:spMkLst>
        </pc:spChg>
        <pc:spChg chg="mod">
          <ac:chgData name="Amanda Wollert" userId="a30a34e0-35f6-4ef1-a9e6-8f4664e2c298" providerId="ADAL" clId="{0ADCE780-7A96-43C7-8225-F78580C74244}" dt="2025-08-14T19:25:19.444" v="53" actId="164"/>
          <ac:spMkLst>
            <pc:docMk/>
            <pc:sldMk cId="3426345043" sldId="393"/>
            <ac:spMk id="21" creationId="{E7A16E3C-DF7B-0BEF-CA3D-5F0CE424D523}"/>
          </ac:spMkLst>
        </pc:spChg>
        <pc:spChg chg="mod">
          <ac:chgData name="Amanda Wollert" userId="a30a34e0-35f6-4ef1-a9e6-8f4664e2c298" providerId="ADAL" clId="{0ADCE780-7A96-43C7-8225-F78580C74244}" dt="2025-08-14T19:25:19.444" v="53" actId="164"/>
          <ac:spMkLst>
            <pc:docMk/>
            <pc:sldMk cId="3426345043" sldId="393"/>
            <ac:spMk id="22" creationId="{48D16ADC-F90B-AD99-FC3F-FD3E4952D517}"/>
          </ac:spMkLst>
        </pc:spChg>
        <pc:grpChg chg="del">
          <ac:chgData name="Amanda Wollert" userId="a30a34e0-35f6-4ef1-a9e6-8f4664e2c298" providerId="ADAL" clId="{0ADCE780-7A96-43C7-8225-F78580C74244}" dt="2025-08-14T19:25:23.741" v="56" actId="478"/>
          <ac:grpSpMkLst>
            <pc:docMk/>
            <pc:sldMk cId="3426345043" sldId="393"/>
            <ac:grpSpMk id="5" creationId="{EABB6DFF-92E3-011A-A592-E6B8A4EA22F3}"/>
          </ac:grpSpMkLst>
        </pc:grpChg>
        <pc:grpChg chg="del">
          <ac:chgData name="Amanda Wollert" userId="a30a34e0-35f6-4ef1-a9e6-8f4664e2c298" providerId="ADAL" clId="{0ADCE780-7A96-43C7-8225-F78580C74244}" dt="2025-08-14T19:25:25.105" v="57" actId="478"/>
          <ac:grpSpMkLst>
            <pc:docMk/>
            <pc:sldMk cId="3426345043" sldId="393"/>
            <ac:grpSpMk id="6" creationId="{4E849AC2-E6A5-D1D4-88BC-F39AEE6A8CF0}"/>
          </ac:grpSpMkLst>
        </pc:grpChg>
        <pc:grpChg chg="add mod">
          <ac:chgData name="Amanda Wollert" userId="a30a34e0-35f6-4ef1-a9e6-8f4664e2c298" providerId="ADAL" clId="{0ADCE780-7A96-43C7-8225-F78580C74244}" dt="2025-08-14T19:25:28.787" v="59" actId="1076"/>
          <ac:grpSpMkLst>
            <pc:docMk/>
            <pc:sldMk cId="3426345043" sldId="393"/>
            <ac:grpSpMk id="11" creationId="{CFE9E871-C87B-7970-260D-31BDE6D01F7E}"/>
          </ac:grpSpMkLst>
        </pc:grpChg>
        <pc:grpChg chg="del">
          <ac:chgData name="Amanda Wollert" userId="a30a34e0-35f6-4ef1-a9e6-8f4664e2c298" providerId="ADAL" clId="{0ADCE780-7A96-43C7-8225-F78580C74244}" dt="2025-08-14T19:25:23.028" v="55" actId="478"/>
          <ac:grpSpMkLst>
            <pc:docMk/>
            <pc:sldMk cId="3426345043" sldId="393"/>
            <ac:grpSpMk id="33" creationId="{7DC7ED6C-CEC4-54C8-797A-1C55A42DC0FA}"/>
          </ac:grpSpMkLst>
        </pc:grpChg>
      </pc:sldChg>
      <pc:sldChg chg="addSp delSp modSp mod modAnim">
        <pc:chgData name="Amanda Wollert" userId="a30a34e0-35f6-4ef1-a9e6-8f4664e2c298" providerId="ADAL" clId="{0ADCE780-7A96-43C7-8225-F78580C74244}" dt="2025-08-14T19:25:49.088" v="66" actId="1076"/>
        <pc:sldMkLst>
          <pc:docMk/>
          <pc:sldMk cId="2623275741" sldId="394"/>
        </pc:sldMkLst>
        <pc:spChg chg="del">
          <ac:chgData name="Amanda Wollert" userId="a30a34e0-35f6-4ef1-a9e6-8f4664e2c298" providerId="ADAL" clId="{0ADCE780-7A96-43C7-8225-F78580C74244}" dt="2025-08-14T19:25:44.124" v="65" actId="478"/>
          <ac:spMkLst>
            <pc:docMk/>
            <pc:sldMk cId="2623275741" sldId="394"/>
            <ac:spMk id="3" creationId="{2EA2E711-3302-42B4-0ADE-8601A4914ED9}"/>
          </ac:spMkLst>
        </pc:spChg>
        <pc:spChg chg="mod">
          <ac:chgData name="Amanda Wollert" userId="a30a34e0-35f6-4ef1-a9e6-8f4664e2c298" providerId="ADAL" clId="{0ADCE780-7A96-43C7-8225-F78580C74244}" dt="2025-08-14T19:25:37.852" v="60" actId="164"/>
          <ac:spMkLst>
            <pc:docMk/>
            <pc:sldMk cId="2623275741" sldId="394"/>
            <ac:spMk id="21" creationId="{4B984776-EBF4-0E88-BE14-29F73F59948F}"/>
          </ac:spMkLst>
        </pc:spChg>
        <pc:spChg chg="mod">
          <ac:chgData name="Amanda Wollert" userId="a30a34e0-35f6-4ef1-a9e6-8f4664e2c298" providerId="ADAL" clId="{0ADCE780-7A96-43C7-8225-F78580C74244}" dt="2025-08-14T19:25:37.852" v="60" actId="164"/>
          <ac:spMkLst>
            <pc:docMk/>
            <pc:sldMk cId="2623275741" sldId="394"/>
            <ac:spMk id="22" creationId="{99A4756A-9C96-100A-E9AC-816ABF6AED4E}"/>
          </ac:spMkLst>
        </pc:spChg>
        <pc:grpChg chg="del">
          <ac:chgData name="Amanda Wollert" userId="a30a34e0-35f6-4ef1-a9e6-8f4664e2c298" providerId="ADAL" clId="{0ADCE780-7A96-43C7-8225-F78580C74244}" dt="2025-08-14T19:25:42.718" v="63" actId="478"/>
          <ac:grpSpMkLst>
            <pc:docMk/>
            <pc:sldMk cId="2623275741" sldId="394"/>
            <ac:grpSpMk id="5" creationId="{08622CF8-C6A0-E0AE-48AB-3E69B444BFB1}"/>
          </ac:grpSpMkLst>
        </pc:grpChg>
        <pc:grpChg chg="del">
          <ac:chgData name="Amanda Wollert" userId="a30a34e0-35f6-4ef1-a9e6-8f4664e2c298" providerId="ADAL" clId="{0ADCE780-7A96-43C7-8225-F78580C74244}" dt="2025-08-14T19:25:43.499" v="64" actId="478"/>
          <ac:grpSpMkLst>
            <pc:docMk/>
            <pc:sldMk cId="2623275741" sldId="394"/>
            <ac:grpSpMk id="6" creationId="{21F3BE6C-E018-97FB-8CBC-54AEFCAAFFE7}"/>
          </ac:grpSpMkLst>
        </pc:grpChg>
        <pc:grpChg chg="add mod">
          <ac:chgData name="Amanda Wollert" userId="a30a34e0-35f6-4ef1-a9e6-8f4664e2c298" providerId="ADAL" clId="{0ADCE780-7A96-43C7-8225-F78580C74244}" dt="2025-08-14T19:25:49.088" v="66" actId="1076"/>
          <ac:grpSpMkLst>
            <pc:docMk/>
            <pc:sldMk cId="2623275741" sldId="394"/>
            <ac:grpSpMk id="11" creationId="{DCF26969-2588-8104-BC0C-B85A2A7881AE}"/>
          </ac:grpSpMkLst>
        </pc:grpChg>
        <pc:grpChg chg="del">
          <ac:chgData name="Amanda Wollert" userId="a30a34e0-35f6-4ef1-a9e6-8f4664e2c298" providerId="ADAL" clId="{0ADCE780-7A96-43C7-8225-F78580C74244}" dt="2025-08-14T19:25:41.923" v="62" actId="478"/>
          <ac:grpSpMkLst>
            <pc:docMk/>
            <pc:sldMk cId="2623275741" sldId="394"/>
            <ac:grpSpMk id="33" creationId="{4B58D7DD-C0D9-FD91-194A-F0459C10B79B}"/>
          </ac:grpSpMkLst>
        </pc:grpChg>
      </pc:sldChg>
      <pc:sldChg chg="addSp delSp modSp mod modAnim">
        <pc:chgData name="Amanda Wollert" userId="a30a34e0-35f6-4ef1-a9e6-8f4664e2c298" providerId="ADAL" clId="{0ADCE780-7A96-43C7-8225-F78580C74244}" dt="2025-08-14T19:27:51.497" v="90" actId="1076"/>
        <pc:sldMkLst>
          <pc:docMk/>
          <pc:sldMk cId="230413890" sldId="395"/>
        </pc:sldMkLst>
        <pc:spChg chg="del">
          <ac:chgData name="Amanda Wollert" userId="a30a34e0-35f6-4ef1-a9e6-8f4664e2c298" providerId="ADAL" clId="{0ADCE780-7A96-43C7-8225-F78580C74244}" dt="2025-08-14T19:27:47.344" v="89" actId="478"/>
          <ac:spMkLst>
            <pc:docMk/>
            <pc:sldMk cId="230413890" sldId="395"/>
            <ac:spMk id="3" creationId="{6AC74979-5D18-A5C2-01B5-543935DB9D9A}"/>
          </ac:spMkLst>
        </pc:spChg>
        <pc:spChg chg="mod">
          <ac:chgData name="Amanda Wollert" userId="a30a34e0-35f6-4ef1-a9e6-8f4664e2c298" providerId="ADAL" clId="{0ADCE780-7A96-43C7-8225-F78580C74244}" dt="2025-08-14T19:27:41.128" v="84" actId="164"/>
          <ac:spMkLst>
            <pc:docMk/>
            <pc:sldMk cId="230413890" sldId="395"/>
            <ac:spMk id="21" creationId="{1CC3AF53-BFCC-1AB2-5E9C-1EE8BD5E4EB3}"/>
          </ac:spMkLst>
        </pc:spChg>
        <pc:spChg chg="mod">
          <ac:chgData name="Amanda Wollert" userId="a30a34e0-35f6-4ef1-a9e6-8f4664e2c298" providerId="ADAL" clId="{0ADCE780-7A96-43C7-8225-F78580C74244}" dt="2025-08-14T19:27:41.128" v="84" actId="164"/>
          <ac:spMkLst>
            <pc:docMk/>
            <pc:sldMk cId="230413890" sldId="395"/>
            <ac:spMk id="22" creationId="{97B514B2-EBA4-2723-4C8D-6AFFAFF867D7}"/>
          </ac:spMkLst>
        </pc:spChg>
        <pc:grpChg chg="del">
          <ac:chgData name="Amanda Wollert" userId="a30a34e0-35f6-4ef1-a9e6-8f4664e2c298" providerId="ADAL" clId="{0ADCE780-7A96-43C7-8225-F78580C74244}" dt="2025-08-14T19:27:45.998" v="87" actId="478"/>
          <ac:grpSpMkLst>
            <pc:docMk/>
            <pc:sldMk cId="230413890" sldId="395"/>
            <ac:grpSpMk id="5" creationId="{CDE8B543-0EB7-2EE8-CD99-E4A90E7ECE55}"/>
          </ac:grpSpMkLst>
        </pc:grpChg>
        <pc:grpChg chg="del">
          <ac:chgData name="Amanda Wollert" userId="a30a34e0-35f6-4ef1-a9e6-8f4664e2c298" providerId="ADAL" clId="{0ADCE780-7A96-43C7-8225-F78580C74244}" dt="2025-08-14T19:27:46.736" v="88" actId="478"/>
          <ac:grpSpMkLst>
            <pc:docMk/>
            <pc:sldMk cId="230413890" sldId="395"/>
            <ac:grpSpMk id="6" creationId="{78ABB0D3-4BF5-0AB3-D1A1-EBF4381CC77A}"/>
          </ac:grpSpMkLst>
        </pc:grpChg>
        <pc:grpChg chg="add mod">
          <ac:chgData name="Amanda Wollert" userId="a30a34e0-35f6-4ef1-a9e6-8f4664e2c298" providerId="ADAL" clId="{0ADCE780-7A96-43C7-8225-F78580C74244}" dt="2025-08-14T19:27:51.497" v="90" actId="1076"/>
          <ac:grpSpMkLst>
            <pc:docMk/>
            <pc:sldMk cId="230413890" sldId="395"/>
            <ac:grpSpMk id="11" creationId="{B299F645-C029-0DDC-197E-C817F53B129E}"/>
          </ac:grpSpMkLst>
        </pc:grpChg>
        <pc:grpChg chg="del">
          <ac:chgData name="Amanda Wollert" userId="a30a34e0-35f6-4ef1-a9e6-8f4664e2c298" providerId="ADAL" clId="{0ADCE780-7A96-43C7-8225-F78580C74244}" dt="2025-08-14T19:27:45.264" v="86" actId="478"/>
          <ac:grpSpMkLst>
            <pc:docMk/>
            <pc:sldMk cId="230413890" sldId="395"/>
            <ac:grpSpMk id="33" creationId="{724DDDBC-F1C7-EB06-35D8-291EEE4A5D4F}"/>
          </ac:grpSpMkLst>
        </pc:grpChg>
      </pc:sldChg>
      <pc:sldChg chg="addSp delSp modSp mod modAnim">
        <pc:chgData name="Amanda Wollert" userId="a30a34e0-35f6-4ef1-a9e6-8f4664e2c298" providerId="ADAL" clId="{0ADCE780-7A96-43C7-8225-F78580C74244}" dt="2025-08-14T19:28:10.175" v="97" actId="1076"/>
        <pc:sldMkLst>
          <pc:docMk/>
          <pc:sldMk cId="2185142282" sldId="396"/>
        </pc:sldMkLst>
        <pc:spChg chg="del">
          <ac:chgData name="Amanda Wollert" userId="a30a34e0-35f6-4ef1-a9e6-8f4664e2c298" providerId="ADAL" clId="{0ADCE780-7A96-43C7-8225-F78580C74244}" dt="2025-08-14T19:28:04.984" v="96" actId="478"/>
          <ac:spMkLst>
            <pc:docMk/>
            <pc:sldMk cId="2185142282" sldId="396"/>
            <ac:spMk id="3" creationId="{92F742E9-3F9E-5B4E-5826-A18DECF3713C}"/>
          </ac:spMkLst>
        </pc:spChg>
        <pc:spChg chg="mod">
          <ac:chgData name="Amanda Wollert" userId="a30a34e0-35f6-4ef1-a9e6-8f4664e2c298" providerId="ADAL" clId="{0ADCE780-7A96-43C7-8225-F78580C74244}" dt="2025-08-14T19:27:58.653" v="91" actId="164"/>
          <ac:spMkLst>
            <pc:docMk/>
            <pc:sldMk cId="2185142282" sldId="396"/>
            <ac:spMk id="21" creationId="{AB02D7EE-D4A4-AF07-CCD1-409CBC3BEFAD}"/>
          </ac:spMkLst>
        </pc:spChg>
        <pc:spChg chg="mod">
          <ac:chgData name="Amanda Wollert" userId="a30a34e0-35f6-4ef1-a9e6-8f4664e2c298" providerId="ADAL" clId="{0ADCE780-7A96-43C7-8225-F78580C74244}" dt="2025-08-14T19:27:58.653" v="91" actId="164"/>
          <ac:spMkLst>
            <pc:docMk/>
            <pc:sldMk cId="2185142282" sldId="396"/>
            <ac:spMk id="22" creationId="{2E52875E-D60E-CCE4-2A0A-CC1AF24FB248}"/>
          </ac:spMkLst>
        </pc:spChg>
        <pc:grpChg chg="del">
          <ac:chgData name="Amanda Wollert" userId="a30a34e0-35f6-4ef1-a9e6-8f4664e2c298" providerId="ADAL" clId="{0ADCE780-7A96-43C7-8225-F78580C74244}" dt="2025-08-14T19:28:03.370" v="94" actId="478"/>
          <ac:grpSpMkLst>
            <pc:docMk/>
            <pc:sldMk cId="2185142282" sldId="396"/>
            <ac:grpSpMk id="5" creationId="{25292E7E-46A1-D673-4FFF-87E68F9AB5F1}"/>
          </ac:grpSpMkLst>
        </pc:grpChg>
        <pc:grpChg chg="del">
          <ac:chgData name="Amanda Wollert" userId="a30a34e0-35f6-4ef1-a9e6-8f4664e2c298" providerId="ADAL" clId="{0ADCE780-7A96-43C7-8225-F78580C74244}" dt="2025-08-14T19:28:04.438" v="95" actId="478"/>
          <ac:grpSpMkLst>
            <pc:docMk/>
            <pc:sldMk cId="2185142282" sldId="396"/>
            <ac:grpSpMk id="6" creationId="{611BDFFE-04DB-7F1B-B062-8562A19B301C}"/>
          </ac:grpSpMkLst>
        </pc:grpChg>
        <pc:grpChg chg="add mod">
          <ac:chgData name="Amanda Wollert" userId="a30a34e0-35f6-4ef1-a9e6-8f4664e2c298" providerId="ADAL" clId="{0ADCE780-7A96-43C7-8225-F78580C74244}" dt="2025-08-14T19:28:10.175" v="97" actId="1076"/>
          <ac:grpSpMkLst>
            <pc:docMk/>
            <pc:sldMk cId="2185142282" sldId="396"/>
            <ac:grpSpMk id="11" creationId="{D8ED90B7-FC31-A8BD-705A-D49CFBEF1764}"/>
          </ac:grpSpMkLst>
        </pc:grpChg>
        <pc:grpChg chg="del">
          <ac:chgData name="Amanda Wollert" userId="a30a34e0-35f6-4ef1-a9e6-8f4664e2c298" providerId="ADAL" clId="{0ADCE780-7A96-43C7-8225-F78580C74244}" dt="2025-08-14T19:28:02.492" v="93" actId="478"/>
          <ac:grpSpMkLst>
            <pc:docMk/>
            <pc:sldMk cId="2185142282" sldId="396"/>
            <ac:grpSpMk id="33" creationId="{51E58007-0429-05BB-23DF-9ACB768FC04F}"/>
          </ac:grpSpMkLst>
        </pc:grpChg>
      </pc:sldChg>
      <pc:sldChg chg="addSp delSp modSp mod modAnim">
        <pc:chgData name="Amanda Wollert" userId="a30a34e0-35f6-4ef1-a9e6-8f4664e2c298" providerId="ADAL" clId="{0ADCE780-7A96-43C7-8225-F78580C74244}" dt="2025-08-14T19:29:23.486" v="119" actId="1076"/>
        <pc:sldMkLst>
          <pc:docMk/>
          <pc:sldMk cId="1558332402" sldId="397"/>
        </pc:sldMkLst>
        <pc:spChg chg="del">
          <ac:chgData name="Amanda Wollert" userId="a30a34e0-35f6-4ef1-a9e6-8f4664e2c298" providerId="ADAL" clId="{0ADCE780-7A96-43C7-8225-F78580C74244}" dt="2025-08-14T19:29:19.121" v="118" actId="478"/>
          <ac:spMkLst>
            <pc:docMk/>
            <pc:sldMk cId="1558332402" sldId="397"/>
            <ac:spMk id="3" creationId="{2E8BAC66-3455-09F5-D547-AC1E7E18C744}"/>
          </ac:spMkLst>
        </pc:spChg>
        <pc:spChg chg="mod">
          <ac:chgData name="Amanda Wollert" userId="a30a34e0-35f6-4ef1-a9e6-8f4664e2c298" providerId="ADAL" clId="{0ADCE780-7A96-43C7-8225-F78580C74244}" dt="2025-08-14T19:29:12.468" v="115" actId="164"/>
          <ac:spMkLst>
            <pc:docMk/>
            <pc:sldMk cId="1558332402" sldId="397"/>
            <ac:spMk id="21" creationId="{BA41A346-40C9-8D8B-9BDC-0D87214DF0BE}"/>
          </ac:spMkLst>
        </pc:spChg>
        <pc:spChg chg="mod">
          <ac:chgData name="Amanda Wollert" userId="a30a34e0-35f6-4ef1-a9e6-8f4664e2c298" providerId="ADAL" clId="{0ADCE780-7A96-43C7-8225-F78580C74244}" dt="2025-08-14T19:29:12.468" v="115" actId="164"/>
          <ac:spMkLst>
            <pc:docMk/>
            <pc:sldMk cId="1558332402" sldId="397"/>
            <ac:spMk id="22" creationId="{065EC4B0-A715-FC70-3745-91ED8ED5E01C}"/>
          </ac:spMkLst>
        </pc:spChg>
        <pc:grpChg chg="del">
          <ac:chgData name="Amanda Wollert" userId="a30a34e0-35f6-4ef1-a9e6-8f4664e2c298" providerId="ADAL" clId="{0ADCE780-7A96-43C7-8225-F78580C74244}" dt="2025-08-14T19:29:18.064" v="117" actId="478"/>
          <ac:grpSpMkLst>
            <pc:docMk/>
            <pc:sldMk cId="1558332402" sldId="397"/>
            <ac:grpSpMk id="5" creationId="{B51A0C64-9ABE-E960-38FE-1779F67B1832}"/>
          </ac:grpSpMkLst>
        </pc:grpChg>
        <pc:grpChg chg="del">
          <ac:chgData name="Amanda Wollert" userId="a30a34e0-35f6-4ef1-a9e6-8f4664e2c298" providerId="ADAL" clId="{0ADCE780-7A96-43C7-8225-F78580C74244}" dt="2025-08-14T19:29:18.064" v="117" actId="478"/>
          <ac:grpSpMkLst>
            <pc:docMk/>
            <pc:sldMk cId="1558332402" sldId="397"/>
            <ac:grpSpMk id="6" creationId="{CC791946-4D90-39AE-A42D-148F48C45EC2}"/>
          </ac:grpSpMkLst>
        </pc:grpChg>
        <pc:grpChg chg="add mod">
          <ac:chgData name="Amanda Wollert" userId="a30a34e0-35f6-4ef1-a9e6-8f4664e2c298" providerId="ADAL" clId="{0ADCE780-7A96-43C7-8225-F78580C74244}" dt="2025-08-14T19:29:23.486" v="119" actId="1076"/>
          <ac:grpSpMkLst>
            <pc:docMk/>
            <pc:sldMk cId="1558332402" sldId="397"/>
            <ac:grpSpMk id="11" creationId="{C00C02F2-1D92-F9BA-BA10-668EC88C4897}"/>
          </ac:grpSpMkLst>
        </pc:grpChg>
        <pc:grpChg chg="del">
          <ac:chgData name="Amanda Wollert" userId="a30a34e0-35f6-4ef1-a9e6-8f4664e2c298" providerId="ADAL" clId="{0ADCE780-7A96-43C7-8225-F78580C74244}" dt="2025-08-14T19:29:18.064" v="117" actId="478"/>
          <ac:grpSpMkLst>
            <pc:docMk/>
            <pc:sldMk cId="1558332402" sldId="397"/>
            <ac:grpSpMk id="33" creationId="{F33E30F1-88A4-9758-E7D6-6AC9F52E60D4}"/>
          </ac:grpSpMkLst>
        </pc:grpChg>
      </pc:sldChg>
      <pc:sldChg chg="addSp delSp modSp mod modAnim">
        <pc:chgData name="Amanda Wollert" userId="a30a34e0-35f6-4ef1-a9e6-8f4664e2c298" providerId="ADAL" clId="{0ADCE780-7A96-43C7-8225-F78580C74244}" dt="2025-08-14T19:29:43.951" v="124" actId="1076"/>
        <pc:sldMkLst>
          <pc:docMk/>
          <pc:sldMk cId="2629371731" sldId="398"/>
        </pc:sldMkLst>
        <pc:spChg chg="del">
          <ac:chgData name="Amanda Wollert" userId="a30a34e0-35f6-4ef1-a9e6-8f4664e2c298" providerId="ADAL" clId="{0ADCE780-7A96-43C7-8225-F78580C74244}" dt="2025-08-14T19:29:41.243" v="123" actId="478"/>
          <ac:spMkLst>
            <pc:docMk/>
            <pc:sldMk cId="2629371731" sldId="398"/>
            <ac:spMk id="3" creationId="{DB245657-170F-73A2-F63A-67641EE34FF9}"/>
          </ac:spMkLst>
        </pc:spChg>
        <pc:spChg chg="mod">
          <ac:chgData name="Amanda Wollert" userId="a30a34e0-35f6-4ef1-a9e6-8f4664e2c298" providerId="ADAL" clId="{0ADCE780-7A96-43C7-8225-F78580C74244}" dt="2025-08-14T19:29:33.532" v="120" actId="164"/>
          <ac:spMkLst>
            <pc:docMk/>
            <pc:sldMk cId="2629371731" sldId="398"/>
            <ac:spMk id="21" creationId="{1BF041DA-90D1-E445-76CE-86E392AF6986}"/>
          </ac:spMkLst>
        </pc:spChg>
        <pc:spChg chg="mod">
          <ac:chgData name="Amanda Wollert" userId="a30a34e0-35f6-4ef1-a9e6-8f4664e2c298" providerId="ADAL" clId="{0ADCE780-7A96-43C7-8225-F78580C74244}" dt="2025-08-14T19:29:33.532" v="120" actId="164"/>
          <ac:spMkLst>
            <pc:docMk/>
            <pc:sldMk cId="2629371731" sldId="398"/>
            <ac:spMk id="22" creationId="{AA7D9CDE-8D2E-8013-04ED-185D5A74D8B1}"/>
          </ac:spMkLst>
        </pc:spChg>
        <pc:grpChg chg="del">
          <ac:chgData name="Amanda Wollert" userId="a30a34e0-35f6-4ef1-a9e6-8f4664e2c298" providerId="ADAL" clId="{0ADCE780-7A96-43C7-8225-F78580C74244}" dt="2025-08-14T19:29:39.640" v="122" actId="478"/>
          <ac:grpSpMkLst>
            <pc:docMk/>
            <pc:sldMk cId="2629371731" sldId="398"/>
            <ac:grpSpMk id="5" creationId="{E1862058-182E-22AC-64F7-C49A98EBC46F}"/>
          </ac:grpSpMkLst>
        </pc:grpChg>
        <pc:grpChg chg="del">
          <ac:chgData name="Amanda Wollert" userId="a30a34e0-35f6-4ef1-a9e6-8f4664e2c298" providerId="ADAL" clId="{0ADCE780-7A96-43C7-8225-F78580C74244}" dt="2025-08-14T19:29:39.640" v="122" actId="478"/>
          <ac:grpSpMkLst>
            <pc:docMk/>
            <pc:sldMk cId="2629371731" sldId="398"/>
            <ac:grpSpMk id="6" creationId="{A53F03FD-2D71-8EE2-79F7-8687D62270EF}"/>
          </ac:grpSpMkLst>
        </pc:grpChg>
        <pc:grpChg chg="add mod">
          <ac:chgData name="Amanda Wollert" userId="a30a34e0-35f6-4ef1-a9e6-8f4664e2c298" providerId="ADAL" clId="{0ADCE780-7A96-43C7-8225-F78580C74244}" dt="2025-08-14T19:29:43.951" v="124" actId="1076"/>
          <ac:grpSpMkLst>
            <pc:docMk/>
            <pc:sldMk cId="2629371731" sldId="398"/>
            <ac:grpSpMk id="11" creationId="{D11D3ABE-FFC3-DBE3-486B-71618ABDD7FD}"/>
          </ac:grpSpMkLst>
        </pc:grpChg>
        <pc:grpChg chg="del">
          <ac:chgData name="Amanda Wollert" userId="a30a34e0-35f6-4ef1-a9e6-8f4664e2c298" providerId="ADAL" clId="{0ADCE780-7A96-43C7-8225-F78580C74244}" dt="2025-08-14T19:29:39.640" v="122" actId="478"/>
          <ac:grpSpMkLst>
            <pc:docMk/>
            <pc:sldMk cId="2629371731" sldId="398"/>
            <ac:grpSpMk id="33" creationId="{EFA7373B-89C2-B4AD-82A0-471CC1004199}"/>
          </ac:grpSpMkLst>
        </pc:grpChg>
      </pc:sldChg>
      <pc:sldChg chg="addSp delSp modSp mod modAnim">
        <pc:chgData name="Amanda Wollert" userId="a30a34e0-35f6-4ef1-a9e6-8f4664e2c298" providerId="ADAL" clId="{0ADCE780-7A96-43C7-8225-F78580C74244}" dt="2025-08-14T19:30:34.287" v="158" actId="1037"/>
        <pc:sldMkLst>
          <pc:docMk/>
          <pc:sldMk cId="3571259013" sldId="399"/>
        </pc:sldMkLst>
        <pc:spChg chg="del">
          <ac:chgData name="Amanda Wollert" userId="a30a34e0-35f6-4ef1-a9e6-8f4664e2c298" providerId="ADAL" clId="{0ADCE780-7A96-43C7-8225-F78580C74244}" dt="2025-08-14T19:30:19.895" v="134" actId="478"/>
          <ac:spMkLst>
            <pc:docMk/>
            <pc:sldMk cId="3571259013" sldId="399"/>
            <ac:spMk id="3" creationId="{EDE381B2-6345-F737-3673-0AD7CD06D7AC}"/>
          </ac:spMkLst>
        </pc:spChg>
        <pc:spChg chg="mod">
          <ac:chgData name="Amanda Wollert" userId="a30a34e0-35f6-4ef1-a9e6-8f4664e2c298" providerId="ADAL" clId="{0ADCE780-7A96-43C7-8225-F78580C74244}" dt="2025-08-14T19:30:12.671" v="131" actId="164"/>
          <ac:spMkLst>
            <pc:docMk/>
            <pc:sldMk cId="3571259013" sldId="399"/>
            <ac:spMk id="21" creationId="{18ED0340-A229-5DDF-83DD-661EFEAA8C1E}"/>
          </ac:spMkLst>
        </pc:spChg>
        <pc:spChg chg="mod">
          <ac:chgData name="Amanda Wollert" userId="a30a34e0-35f6-4ef1-a9e6-8f4664e2c298" providerId="ADAL" clId="{0ADCE780-7A96-43C7-8225-F78580C74244}" dt="2025-08-14T19:30:12.671" v="131" actId="164"/>
          <ac:spMkLst>
            <pc:docMk/>
            <pc:sldMk cId="3571259013" sldId="399"/>
            <ac:spMk id="22" creationId="{84DA14E3-F3D5-F31F-78F2-075B2A8FF588}"/>
          </ac:spMkLst>
        </pc:spChg>
        <pc:grpChg chg="del">
          <ac:chgData name="Amanda Wollert" userId="a30a34e0-35f6-4ef1-a9e6-8f4664e2c298" providerId="ADAL" clId="{0ADCE780-7A96-43C7-8225-F78580C74244}" dt="2025-08-14T19:30:19.311" v="133" actId="478"/>
          <ac:grpSpMkLst>
            <pc:docMk/>
            <pc:sldMk cId="3571259013" sldId="399"/>
            <ac:grpSpMk id="5" creationId="{E67DF507-20C8-3B1B-66FA-8EC5947FE267}"/>
          </ac:grpSpMkLst>
        </pc:grpChg>
        <pc:grpChg chg="del">
          <ac:chgData name="Amanda Wollert" userId="a30a34e0-35f6-4ef1-a9e6-8f4664e2c298" providerId="ADAL" clId="{0ADCE780-7A96-43C7-8225-F78580C74244}" dt="2025-08-14T19:30:19.311" v="133" actId="478"/>
          <ac:grpSpMkLst>
            <pc:docMk/>
            <pc:sldMk cId="3571259013" sldId="399"/>
            <ac:grpSpMk id="6" creationId="{22E575E5-8CCF-F861-4C94-2C01CA6CBAB3}"/>
          </ac:grpSpMkLst>
        </pc:grpChg>
        <pc:grpChg chg="add mod">
          <ac:chgData name="Amanda Wollert" userId="a30a34e0-35f6-4ef1-a9e6-8f4664e2c298" providerId="ADAL" clId="{0ADCE780-7A96-43C7-8225-F78580C74244}" dt="2025-08-14T19:30:34.287" v="158" actId="1037"/>
          <ac:grpSpMkLst>
            <pc:docMk/>
            <pc:sldMk cId="3571259013" sldId="399"/>
            <ac:grpSpMk id="11" creationId="{40657C58-BD69-988D-75FD-C660079D6C43}"/>
          </ac:grpSpMkLst>
        </pc:grpChg>
        <pc:grpChg chg="del">
          <ac:chgData name="Amanda Wollert" userId="a30a34e0-35f6-4ef1-a9e6-8f4664e2c298" providerId="ADAL" clId="{0ADCE780-7A96-43C7-8225-F78580C74244}" dt="2025-08-14T19:30:19.311" v="133" actId="478"/>
          <ac:grpSpMkLst>
            <pc:docMk/>
            <pc:sldMk cId="3571259013" sldId="399"/>
            <ac:grpSpMk id="33" creationId="{4F22C0C9-C1F5-4023-A2B2-8869A8BBC274}"/>
          </ac:grpSpMkLst>
        </pc:grpChg>
      </pc:sldChg>
      <pc:sldChg chg="addSp delSp modSp mod modAnim">
        <pc:chgData name="Amanda Wollert" userId="a30a34e0-35f6-4ef1-a9e6-8f4664e2c298" providerId="ADAL" clId="{0ADCE780-7A96-43C7-8225-F78580C74244}" dt="2025-08-14T19:30:59.108" v="170" actId="1037"/>
        <pc:sldMkLst>
          <pc:docMk/>
          <pc:sldMk cId="416965544" sldId="400"/>
        </pc:sldMkLst>
        <pc:spChg chg="del">
          <ac:chgData name="Amanda Wollert" userId="a30a34e0-35f6-4ef1-a9e6-8f4664e2c298" providerId="ADAL" clId="{0ADCE780-7A96-43C7-8225-F78580C74244}" dt="2025-08-14T19:30:52.744" v="162" actId="478"/>
          <ac:spMkLst>
            <pc:docMk/>
            <pc:sldMk cId="416965544" sldId="400"/>
            <ac:spMk id="3" creationId="{F456D4BB-A4B5-2F09-B42B-0849EFF3CAF5}"/>
          </ac:spMkLst>
        </pc:spChg>
        <pc:spChg chg="mod">
          <ac:chgData name="Amanda Wollert" userId="a30a34e0-35f6-4ef1-a9e6-8f4664e2c298" providerId="ADAL" clId="{0ADCE780-7A96-43C7-8225-F78580C74244}" dt="2025-08-14T19:30:45.545" v="159" actId="164"/>
          <ac:spMkLst>
            <pc:docMk/>
            <pc:sldMk cId="416965544" sldId="400"/>
            <ac:spMk id="21" creationId="{012E80E7-AB62-6762-69CF-8544DB6600EE}"/>
          </ac:spMkLst>
        </pc:spChg>
        <pc:spChg chg="mod">
          <ac:chgData name="Amanda Wollert" userId="a30a34e0-35f6-4ef1-a9e6-8f4664e2c298" providerId="ADAL" clId="{0ADCE780-7A96-43C7-8225-F78580C74244}" dt="2025-08-14T19:30:45.545" v="159" actId="164"/>
          <ac:spMkLst>
            <pc:docMk/>
            <pc:sldMk cId="416965544" sldId="400"/>
            <ac:spMk id="22" creationId="{DC79BCFC-F9B1-0C0F-26BF-DDF2891EFFBA}"/>
          </ac:spMkLst>
        </pc:spChg>
        <pc:grpChg chg="del">
          <ac:chgData name="Amanda Wollert" userId="a30a34e0-35f6-4ef1-a9e6-8f4664e2c298" providerId="ADAL" clId="{0ADCE780-7A96-43C7-8225-F78580C74244}" dt="2025-08-14T19:30:50.417" v="161" actId="478"/>
          <ac:grpSpMkLst>
            <pc:docMk/>
            <pc:sldMk cId="416965544" sldId="400"/>
            <ac:grpSpMk id="5" creationId="{F649EDF3-B250-E11E-4594-90B65D418CF2}"/>
          </ac:grpSpMkLst>
        </pc:grpChg>
        <pc:grpChg chg="del">
          <ac:chgData name="Amanda Wollert" userId="a30a34e0-35f6-4ef1-a9e6-8f4664e2c298" providerId="ADAL" clId="{0ADCE780-7A96-43C7-8225-F78580C74244}" dt="2025-08-14T19:30:50.417" v="161" actId="478"/>
          <ac:grpSpMkLst>
            <pc:docMk/>
            <pc:sldMk cId="416965544" sldId="400"/>
            <ac:grpSpMk id="6" creationId="{0FAA1783-59FA-D280-5056-1552C1421A03}"/>
          </ac:grpSpMkLst>
        </pc:grpChg>
        <pc:grpChg chg="add mod">
          <ac:chgData name="Amanda Wollert" userId="a30a34e0-35f6-4ef1-a9e6-8f4664e2c298" providerId="ADAL" clId="{0ADCE780-7A96-43C7-8225-F78580C74244}" dt="2025-08-14T19:30:59.108" v="170" actId="1037"/>
          <ac:grpSpMkLst>
            <pc:docMk/>
            <pc:sldMk cId="416965544" sldId="400"/>
            <ac:grpSpMk id="11" creationId="{2CE218AD-DB66-0285-1E20-3AF79AE97B3A}"/>
          </ac:grpSpMkLst>
        </pc:grpChg>
        <pc:grpChg chg="del">
          <ac:chgData name="Amanda Wollert" userId="a30a34e0-35f6-4ef1-a9e6-8f4664e2c298" providerId="ADAL" clId="{0ADCE780-7A96-43C7-8225-F78580C74244}" dt="2025-08-14T19:30:50.417" v="161" actId="478"/>
          <ac:grpSpMkLst>
            <pc:docMk/>
            <pc:sldMk cId="416965544" sldId="400"/>
            <ac:grpSpMk id="33" creationId="{8DB72BEB-DB44-92D4-E00E-008EEA5AE92C}"/>
          </ac:grpSpMkLst>
        </pc:grpChg>
      </pc:sldChg>
      <pc:sldChg chg="addSp delSp modSp mod modAnim">
        <pc:chgData name="Amanda Wollert" userId="a30a34e0-35f6-4ef1-a9e6-8f4664e2c298" providerId="ADAL" clId="{0ADCE780-7A96-43C7-8225-F78580C74244}" dt="2025-08-14T19:31:56.810" v="186" actId="1076"/>
        <pc:sldMkLst>
          <pc:docMk/>
          <pc:sldMk cId="3938925702" sldId="401"/>
        </pc:sldMkLst>
        <pc:spChg chg="del">
          <ac:chgData name="Amanda Wollert" userId="a30a34e0-35f6-4ef1-a9e6-8f4664e2c298" providerId="ADAL" clId="{0ADCE780-7A96-43C7-8225-F78580C74244}" dt="2025-08-14T19:31:53.074" v="185" actId="478"/>
          <ac:spMkLst>
            <pc:docMk/>
            <pc:sldMk cId="3938925702" sldId="401"/>
            <ac:spMk id="3" creationId="{A336D536-870E-7AA1-562C-389BCB09EAA2}"/>
          </ac:spMkLst>
        </pc:spChg>
        <pc:spChg chg="mod">
          <ac:chgData name="Amanda Wollert" userId="a30a34e0-35f6-4ef1-a9e6-8f4664e2c298" providerId="ADAL" clId="{0ADCE780-7A96-43C7-8225-F78580C74244}" dt="2025-08-14T19:31:45.936" v="182" actId="164"/>
          <ac:spMkLst>
            <pc:docMk/>
            <pc:sldMk cId="3938925702" sldId="401"/>
            <ac:spMk id="21" creationId="{A85A4E3E-D706-7005-E710-2238CF3C2AAC}"/>
          </ac:spMkLst>
        </pc:spChg>
        <pc:spChg chg="mod">
          <ac:chgData name="Amanda Wollert" userId="a30a34e0-35f6-4ef1-a9e6-8f4664e2c298" providerId="ADAL" clId="{0ADCE780-7A96-43C7-8225-F78580C74244}" dt="2025-08-14T19:31:45.936" v="182" actId="164"/>
          <ac:spMkLst>
            <pc:docMk/>
            <pc:sldMk cId="3938925702" sldId="401"/>
            <ac:spMk id="22" creationId="{E76BA98D-1F27-2303-5FF4-84CC56E2440D}"/>
          </ac:spMkLst>
        </pc:spChg>
        <pc:grpChg chg="del">
          <ac:chgData name="Amanda Wollert" userId="a30a34e0-35f6-4ef1-a9e6-8f4664e2c298" providerId="ADAL" clId="{0ADCE780-7A96-43C7-8225-F78580C74244}" dt="2025-08-14T19:31:51.920" v="184" actId="478"/>
          <ac:grpSpMkLst>
            <pc:docMk/>
            <pc:sldMk cId="3938925702" sldId="401"/>
            <ac:grpSpMk id="5" creationId="{1E401A68-63A8-6946-E6DD-BD74FFF3DD01}"/>
          </ac:grpSpMkLst>
        </pc:grpChg>
        <pc:grpChg chg="del">
          <ac:chgData name="Amanda Wollert" userId="a30a34e0-35f6-4ef1-a9e6-8f4664e2c298" providerId="ADAL" clId="{0ADCE780-7A96-43C7-8225-F78580C74244}" dt="2025-08-14T19:31:51.920" v="184" actId="478"/>
          <ac:grpSpMkLst>
            <pc:docMk/>
            <pc:sldMk cId="3938925702" sldId="401"/>
            <ac:grpSpMk id="6" creationId="{4D7B4251-B8F6-E13E-64CF-6CFD14754DC8}"/>
          </ac:grpSpMkLst>
        </pc:grpChg>
        <pc:grpChg chg="add mod">
          <ac:chgData name="Amanda Wollert" userId="a30a34e0-35f6-4ef1-a9e6-8f4664e2c298" providerId="ADAL" clId="{0ADCE780-7A96-43C7-8225-F78580C74244}" dt="2025-08-14T19:31:56.810" v="186" actId="1076"/>
          <ac:grpSpMkLst>
            <pc:docMk/>
            <pc:sldMk cId="3938925702" sldId="401"/>
            <ac:grpSpMk id="11" creationId="{BCDF3BA1-8A25-D1C1-AA1C-B69A75CF487C}"/>
          </ac:grpSpMkLst>
        </pc:grpChg>
        <pc:grpChg chg="del">
          <ac:chgData name="Amanda Wollert" userId="a30a34e0-35f6-4ef1-a9e6-8f4664e2c298" providerId="ADAL" clId="{0ADCE780-7A96-43C7-8225-F78580C74244}" dt="2025-08-14T19:31:51.920" v="184" actId="478"/>
          <ac:grpSpMkLst>
            <pc:docMk/>
            <pc:sldMk cId="3938925702" sldId="401"/>
            <ac:grpSpMk id="33" creationId="{564F1319-9B8F-9B83-8BAB-3D8675D1AD2D}"/>
          </ac:grpSpMkLst>
        </pc:grpChg>
      </pc:sldChg>
      <pc:sldChg chg="addSp delSp modSp mod modAnim">
        <pc:chgData name="Amanda Wollert" userId="a30a34e0-35f6-4ef1-a9e6-8f4664e2c298" providerId="ADAL" clId="{0ADCE780-7A96-43C7-8225-F78580C74244}" dt="2025-08-14T19:32:15.806" v="195" actId="1037"/>
        <pc:sldMkLst>
          <pc:docMk/>
          <pc:sldMk cId="3548482892" sldId="402"/>
        </pc:sldMkLst>
        <pc:spChg chg="del">
          <ac:chgData name="Amanda Wollert" userId="a30a34e0-35f6-4ef1-a9e6-8f4664e2c298" providerId="ADAL" clId="{0ADCE780-7A96-43C7-8225-F78580C74244}" dt="2025-08-14T19:32:10.721" v="190" actId="478"/>
          <ac:spMkLst>
            <pc:docMk/>
            <pc:sldMk cId="3548482892" sldId="402"/>
            <ac:spMk id="3" creationId="{AC0313D7-1BA7-92F8-ABAD-855A8BC21683}"/>
          </ac:spMkLst>
        </pc:spChg>
        <pc:spChg chg="mod">
          <ac:chgData name="Amanda Wollert" userId="a30a34e0-35f6-4ef1-a9e6-8f4664e2c298" providerId="ADAL" clId="{0ADCE780-7A96-43C7-8225-F78580C74244}" dt="2025-08-14T19:32:05.341" v="187" actId="164"/>
          <ac:spMkLst>
            <pc:docMk/>
            <pc:sldMk cId="3548482892" sldId="402"/>
            <ac:spMk id="21" creationId="{8D7446CD-E36C-B739-D168-E0EDF74B4348}"/>
          </ac:spMkLst>
        </pc:spChg>
        <pc:spChg chg="mod">
          <ac:chgData name="Amanda Wollert" userId="a30a34e0-35f6-4ef1-a9e6-8f4664e2c298" providerId="ADAL" clId="{0ADCE780-7A96-43C7-8225-F78580C74244}" dt="2025-08-14T19:32:05.341" v="187" actId="164"/>
          <ac:spMkLst>
            <pc:docMk/>
            <pc:sldMk cId="3548482892" sldId="402"/>
            <ac:spMk id="22" creationId="{A5F6297C-9179-D0D5-CCF7-E0B5DDB1DE2E}"/>
          </ac:spMkLst>
        </pc:spChg>
        <pc:grpChg chg="del">
          <ac:chgData name="Amanda Wollert" userId="a30a34e0-35f6-4ef1-a9e6-8f4664e2c298" providerId="ADAL" clId="{0ADCE780-7A96-43C7-8225-F78580C74244}" dt="2025-08-14T19:32:09.713" v="189" actId="478"/>
          <ac:grpSpMkLst>
            <pc:docMk/>
            <pc:sldMk cId="3548482892" sldId="402"/>
            <ac:grpSpMk id="5" creationId="{8960A95B-B3F2-9348-10E4-33F564546B5A}"/>
          </ac:grpSpMkLst>
        </pc:grpChg>
        <pc:grpChg chg="del">
          <ac:chgData name="Amanda Wollert" userId="a30a34e0-35f6-4ef1-a9e6-8f4664e2c298" providerId="ADAL" clId="{0ADCE780-7A96-43C7-8225-F78580C74244}" dt="2025-08-14T19:32:09.713" v="189" actId="478"/>
          <ac:grpSpMkLst>
            <pc:docMk/>
            <pc:sldMk cId="3548482892" sldId="402"/>
            <ac:grpSpMk id="6" creationId="{79802308-C0C2-A406-1038-A87DF8F47F99}"/>
          </ac:grpSpMkLst>
        </pc:grpChg>
        <pc:grpChg chg="add mod">
          <ac:chgData name="Amanda Wollert" userId="a30a34e0-35f6-4ef1-a9e6-8f4664e2c298" providerId="ADAL" clId="{0ADCE780-7A96-43C7-8225-F78580C74244}" dt="2025-08-14T19:32:15.806" v="195" actId="1037"/>
          <ac:grpSpMkLst>
            <pc:docMk/>
            <pc:sldMk cId="3548482892" sldId="402"/>
            <ac:grpSpMk id="11" creationId="{289B9261-D98C-9D0F-1544-209D109C449A}"/>
          </ac:grpSpMkLst>
        </pc:grpChg>
        <pc:grpChg chg="del">
          <ac:chgData name="Amanda Wollert" userId="a30a34e0-35f6-4ef1-a9e6-8f4664e2c298" providerId="ADAL" clId="{0ADCE780-7A96-43C7-8225-F78580C74244}" dt="2025-08-14T19:32:09.713" v="189" actId="478"/>
          <ac:grpSpMkLst>
            <pc:docMk/>
            <pc:sldMk cId="3548482892" sldId="402"/>
            <ac:grpSpMk id="33" creationId="{AAF955D3-4BA3-3629-64D8-4953259A17DA}"/>
          </ac:grpSpMkLst>
        </pc:grpChg>
      </pc:sldChg>
      <pc:sldMasterChg chg="modSldLayout">
        <pc:chgData name="Amanda Wollert" userId="a30a34e0-35f6-4ef1-a9e6-8f4664e2c298" providerId="ADAL" clId="{0ADCE780-7A96-43C7-8225-F78580C74244}" dt="2025-08-14T19:22:30.343" v="2" actId="1076"/>
        <pc:sldMasterMkLst>
          <pc:docMk/>
          <pc:sldMasterMk cId="97314428" sldId="2147483648"/>
        </pc:sldMasterMkLst>
        <pc:sldLayoutChg chg="modSp mod">
          <pc:chgData name="Amanda Wollert" userId="a30a34e0-35f6-4ef1-a9e6-8f4664e2c298" providerId="ADAL" clId="{0ADCE780-7A96-43C7-8225-F78580C74244}" dt="2025-08-14T19:22:30.343" v="2" actId="1076"/>
          <pc:sldLayoutMkLst>
            <pc:docMk/>
            <pc:sldMasterMk cId="97314428" sldId="2147483648"/>
            <pc:sldLayoutMk cId="2318664021" sldId="2147483649"/>
          </pc:sldLayoutMkLst>
          <pc:spChg chg="mod">
            <ac:chgData name="Amanda Wollert" userId="a30a34e0-35f6-4ef1-a9e6-8f4664e2c298" providerId="ADAL" clId="{0ADCE780-7A96-43C7-8225-F78580C74244}" dt="2025-08-14T19:22:30.343" v="2" actId="1076"/>
            <ac:spMkLst>
              <pc:docMk/>
              <pc:sldMasterMk cId="97314428" sldId="2147483648"/>
              <pc:sldLayoutMk cId="2318664021" sldId="2147483649"/>
              <ac:spMk id="6" creationId="{6DA23494-B8C8-1319-252E-F0BE653FD9FE}"/>
            </ac:spMkLst>
          </pc:spChg>
        </pc:sldLayoutChg>
      </pc:sldMasterChg>
    </pc:docChg>
  </pc:docChgLst>
</pc:chgInfo>
</file>

<file path=ppt/notesMasters/_rels/notesMaster1.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22A6804-BD81-168D-1475-178D2FB0B932}"/>
              </a:ext>
            </a:extLst>
          </p:cNvPr>
          <p:cNvPicPr>
            <a:picLocks noChangeAspect="1"/>
          </p:cNvPicPr>
          <p:nvPr/>
        </p:nvPicPr>
        <p:blipFill>
          <a:blip r:embed="rId2"/>
          <a:srcRect l="10470" t="10553" r="344" b="9521"/>
          <a:stretch/>
        </p:blipFill>
        <p:spPr>
          <a:xfrm>
            <a:off x="-386270" y="-474540"/>
            <a:ext cx="4577491" cy="3192340"/>
          </a:xfrm>
          <a:prstGeom prst="rect">
            <a:avLst/>
          </a:prstGeom>
        </p:spPr>
      </p:pic>
      <p:sp>
        <p:nvSpPr>
          <p:cNvPr id="4" name="Slide Image Placeholder 3"/>
          <p:cNvSpPr>
            <a:spLocks noGrp="1" noRot="1" noChangeAspect="1"/>
          </p:cNvSpPr>
          <p:nvPr>
            <p:ph type="sldImg" idx="2"/>
          </p:nvPr>
        </p:nvSpPr>
        <p:spPr>
          <a:xfrm>
            <a:off x="685800" y="49823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3845169"/>
            <a:ext cx="5486400" cy="4443046"/>
          </a:xfrm>
          <a:prstGeom prst="rect">
            <a:avLst/>
          </a:prstGeom>
        </p:spPr>
        <p:txBody>
          <a:bodyPr vert="horz" lIns="91440" tIns="45720" rIns="91440" bIns="45720" rtlCol="0"/>
          <a:lstStyle/>
          <a:p>
            <a:pPr lvl="0"/>
            <a:r>
              <a:rPr lang="en-US"/>
              <a:t>Heading style</a:t>
            </a:r>
          </a:p>
          <a:p>
            <a:pPr lvl="1"/>
            <a:r>
              <a:rPr lang="en-US"/>
              <a:t>Body text </a:t>
            </a:r>
          </a:p>
          <a:p>
            <a:pPr lvl="2"/>
            <a:r>
              <a:rPr lang="en-US"/>
              <a:t>Third level</a:t>
            </a:r>
          </a:p>
          <a:p>
            <a:pPr lvl="3"/>
            <a:r>
              <a:rPr lang="en-US"/>
              <a:t>Fourth level</a:t>
            </a:r>
          </a:p>
          <a:p>
            <a:pPr lvl="4"/>
            <a:r>
              <a:rPr lang="en-US"/>
              <a:t>Fifth level</a:t>
            </a:r>
            <a:endParaRPr lang="en-GB"/>
          </a:p>
        </p:txBody>
      </p:sp>
      <p:pic>
        <p:nvPicPr>
          <p:cNvPr id="8" name="Picture 7">
            <a:extLst>
              <a:ext uri="{FF2B5EF4-FFF2-40B4-BE49-F238E27FC236}">
                <a16:creationId xmlns:a16="http://schemas.microsoft.com/office/drawing/2014/main" id="{42C93AF9-361C-D7DD-F386-651773C1D3DA}"/>
              </a:ext>
            </a:extLst>
          </p:cNvPr>
          <p:cNvPicPr>
            <a:picLocks noChangeAspect="1"/>
          </p:cNvPicPr>
          <p:nvPr/>
        </p:nvPicPr>
        <p:blipFill>
          <a:blip r:embed="rId2">
            <a:alphaModFix/>
          </a:blip>
          <a:srcRect l="58316" t="34492" b="11847"/>
          <a:stretch/>
        </p:blipFill>
        <p:spPr>
          <a:xfrm rot="10800000">
            <a:off x="3915508" y="6196217"/>
            <a:ext cx="2942492" cy="2947782"/>
          </a:xfrm>
          <a:prstGeom prst="rect">
            <a:avLst/>
          </a:prstGeom>
        </p:spPr>
      </p:pic>
      <p:sp>
        <p:nvSpPr>
          <p:cNvPr id="10" name="Oval 9">
            <a:extLst>
              <a:ext uri="{FF2B5EF4-FFF2-40B4-BE49-F238E27FC236}">
                <a16:creationId xmlns:a16="http://schemas.microsoft.com/office/drawing/2014/main" id="{50295339-E897-2B38-D5F2-4D5AFD7FED76}"/>
              </a:ext>
            </a:extLst>
          </p:cNvPr>
          <p:cNvSpPr/>
          <p:nvPr/>
        </p:nvSpPr>
        <p:spPr>
          <a:xfrm>
            <a:off x="6330522" y="8675481"/>
            <a:ext cx="313044" cy="313044"/>
          </a:xfrm>
          <a:prstGeom prst="ellipse">
            <a:avLst/>
          </a:prstGeom>
          <a:solidFill>
            <a:srgbClr val="3698A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DC174BB8-3F96-5E8F-CB09-7C4F36C20CB5}"/>
              </a:ext>
            </a:extLst>
          </p:cNvPr>
          <p:cNvSpPr txBox="1"/>
          <p:nvPr/>
        </p:nvSpPr>
        <p:spPr>
          <a:xfrm>
            <a:off x="6300382" y="8704156"/>
            <a:ext cx="385997" cy="246221"/>
          </a:xfrm>
          <a:prstGeom prst="rect">
            <a:avLst/>
          </a:prstGeom>
          <a:noFill/>
        </p:spPr>
        <p:txBody>
          <a:bodyPr wrap="square" rtlCol="0">
            <a:spAutoFit/>
          </a:bodyPr>
          <a:lstStyle/>
          <a:p>
            <a:pPr algn="ctr"/>
            <a:fld id="{ED0B2DCB-3D52-4972-ADD9-5128EC8822C1}" type="slidenum">
              <a:rPr lang="en-GB" sz="1000" smtClean="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pPr algn="ctr"/>
              <a:t>‹#›</a:t>
            </a:fld>
            <a:endParaRPr lang="en-GB" sz="100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6" name="TextBox 5">
            <a:extLst>
              <a:ext uri="{FF2B5EF4-FFF2-40B4-BE49-F238E27FC236}">
                <a16:creationId xmlns:a16="http://schemas.microsoft.com/office/drawing/2014/main" id="{809E0948-0798-CD08-42D3-55A7B8C53862}"/>
              </a:ext>
            </a:extLst>
          </p:cNvPr>
          <p:cNvSpPr txBox="1"/>
          <p:nvPr/>
        </p:nvSpPr>
        <p:spPr>
          <a:xfrm>
            <a:off x="685800" y="8549054"/>
            <a:ext cx="4944980" cy="49244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017E8C"/>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 Copyright 2024 by The Myers-Briggs Company. MBTI, Step II, and Elevate are trademarks or registered trademarks in the United States and other countries. Company confidential  </a:t>
            </a:r>
          </a:p>
          <a:p>
            <a:endParaRPr lang="en-GB" sz="1000"/>
          </a:p>
        </p:txBody>
      </p:sp>
      <p:sp>
        <p:nvSpPr>
          <p:cNvPr id="7" name="TextBox 6">
            <a:extLst>
              <a:ext uri="{FF2B5EF4-FFF2-40B4-BE49-F238E27FC236}">
                <a16:creationId xmlns:a16="http://schemas.microsoft.com/office/drawing/2014/main" id="{FA03EE74-2CCC-A738-A54C-D233340FFA6E}"/>
              </a:ext>
            </a:extLst>
          </p:cNvPr>
          <p:cNvSpPr txBox="1"/>
          <p:nvPr/>
        </p:nvSpPr>
        <p:spPr>
          <a:xfrm>
            <a:off x="4979245" y="84690"/>
            <a:ext cx="1192955" cy="369332"/>
          </a:xfrm>
          <a:prstGeom prst="rect">
            <a:avLst/>
          </a:prstGeom>
          <a:noFill/>
        </p:spPr>
        <p:txBody>
          <a:bodyPr wrap="square" rtlCol="0">
            <a:spAutoFit/>
          </a:bodyPr>
          <a:lstStyle/>
          <a:p>
            <a:r>
              <a:rPr lang="en-GB">
                <a:solidFill>
                  <a:schemeClr val="accent1"/>
                </a:solidFill>
                <a:latin typeface="Open Sans bold" panose="020B0806030504020204" pitchFamily="34" charset="0"/>
                <a:ea typeface="Open Sans bold" panose="020B0806030504020204" pitchFamily="34" charset="0"/>
                <a:cs typeface="Open Sans bold" panose="020B0806030504020204" pitchFamily="34" charset="0"/>
              </a:rPr>
              <a:t>MODULE</a:t>
            </a:r>
          </a:p>
        </p:txBody>
      </p:sp>
    </p:spTree>
    <p:extLst>
      <p:ext uri="{BB962C8B-B14F-4D97-AF65-F5344CB8AC3E}">
        <p14:creationId xmlns:p14="http://schemas.microsoft.com/office/powerpoint/2010/main" val="960238239"/>
      </p:ext>
    </p:extLst>
  </p:cSld>
  <p:clrMap bg1="lt1" tx1="dk1" bg2="lt2" tx2="dk2" accent1="accent1" accent2="accent2" accent3="accent3" accent4="accent4" accent5="accent5" accent6="accent6" hlink="hlink" folHlink="folHlink"/>
  <p:notesStyle>
    <a:lvl1pPr marL="0" algn="l" defTabSz="914400" rtl="0" eaLnBrk="1" latinLnBrk="0" hangingPunct="1">
      <a:lnSpc>
        <a:spcPts val="1800"/>
      </a:lnSpc>
      <a:defRPr sz="1400" b="1" kern="1200">
        <a:ln>
          <a:noFill/>
        </a:ln>
        <a:solidFill>
          <a:schemeClr val="tx2"/>
        </a:solidFill>
        <a:latin typeface="Open Sans" panose="020B0606030504020204" pitchFamily="34" charset="0"/>
        <a:ea typeface="Open Sans" panose="020B0606030504020204" pitchFamily="34" charset="0"/>
        <a:cs typeface="Open Sans" panose="020B0606030504020204" pitchFamily="34" charset="0"/>
      </a:defRPr>
    </a:lvl1pPr>
    <a:lvl2pPr marL="0" indent="0" algn="l" defTabSz="914400" rtl="0" eaLnBrk="1" latinLnBrk="0" hangingPunct="1">
      <a:lnSpc>
        <a:spcPts val="1800"/>
      </a:lnSpc>
      <a:defRPr sz="1200" kern="12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defRPr>
    </a:lvl2pPr>
    <a:lvl3pPr marL="0" indent="0" algn="l" defTabSz="914400" rtl="0" eaLnBrk="1" latinLnBrk="0" hangingPunct="1">
      <a:lnSpc>
        <a:spcPts val="1800"/>
      </a:lnSpc>
      <a:defRPr sz="1200" kern="12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defRPr>
    </a:lvl3pPr>
    <a:lvl4pPr marL="0" indent="0" algn="l" defTabSz="914400" rtl="0" eaLnBrk="1" latinLnBrk="0" hangingPunct="1">
      <a:lnSpc>
        <a:spcPts val="1800"/>
      </a:lnSpc>
      <a:defRPr sz="1200" kern="12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defRPr>
    </a:lvl4pPr>
    <a:lvl5pPr marL="0" indent="0" algn="l" defTabSz="914400" rtl="0" eaLnBrk="1" latinLnBrk="0" hangingPunct="1">
      <a:lnSpc>
        <a:spcPts val="1800"/>
      </a:lnSpc>
      <a:defRPr sz="1200" kern="12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5636950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FC96D3-F596-6217-C342-1647D818AFC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A4A470-28E1-09F4-B708-C0E032F65A4C}"/>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B3867AD4-3840-B5D9-3968-1DEC5476D369}"/>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26419664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51F20C-A270-F58A-62A8-9082508D24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11631E-B46B-A400-2FEF-4D99BBA9DEDA}"/>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D274F614-682C-ADCC-344B-BED17580B50B}"/>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18670891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ECC150-9D7D-16C3-500E-DDD7A522E83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ECC2C7B-118A-5DFE-5C55-F8DAC40E5F2B}"/>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37A287CC-D40C-1A47-B69F-2BC525144D51}"/>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36598872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D4B016-3FCF-85AB-4009-4D3D9783757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5BF342-0FDB-61EB-7645-3CD78C0E6E8B}"/>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3F2EEF0E-BA4F-CC95-8876-DF53D9575134}"/>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31949440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F13BB3-9474-6C94-C9A2-007D1EB9E1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1A88F0-1ECC-1BCC-01B7-FB2C9218A2A3}"/>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E424C772-5DA4-9874-D5B0-53D5E7B67015}"/>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39710595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24EDBC-26C1-0C95-AD89-D49A2CCC40B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14A0FCC-4545-9139-82C7-403DC54D9EFF}"/>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D202272A-9301-50C8-670C-16A9D469BB1E}"/>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8192816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79FFCE-6636-9A99-B279-C102F6401BD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C593DFC-A39C-CD26-E8CC-173F4D231581}"/>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BDDB2674-56A1-75C1-7378-2C90867F3A95}"/>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13499170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A3434A-F093-50AD-3BC7-60AF4FB52D5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1AEAE72-6B58-A6C1-2BD3-BEC9E30A5157}"/>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2B06B270-3852-8CC5-7227-AD22E4DE1CAA}"/>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4265729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AF250D-83BF-0E46-7C43-7673FD57CFC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DD254DC-A454-A845-6ED2-824901C7C0CE}"/>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C964A549-225C-86B6-D96C-151051FB021D}"/>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9478446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8231108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DCC2F3-6B35-E05A-004E-8E337CB3393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1764CC-B4AB-A8DA-24D2-4D6BD6BBDF5F}"/>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F9FA2697-0B1D-7A8A-6C31-6E2C2C27A3C1}"/>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4028624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F04907-8FF9-F2CF-B177-E553E652FDE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4C881C4-6CE6-8DA8-E893-D2928D35D48D}"/>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58815B45-B576-655F-80D7-E622FF4045B8}"/>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2490651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8DB006-176E-4E73-CDEB-0912772B16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45EB8F-3E96-EB61-B170-8382C2404330}"/>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4063AB72-BD1E-98BA-2F47-FB499C95796C}"/>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6219942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5ACAA4-D74B-304E-E64B-68D5E0FE35D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00F1378-0B30-7D13-5F99-0535383C400C}"/>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71B0CDB8-B615-A101-CED6-6DBF9D70BF21}"/>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27828886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2DE56B-CDFB-A30F-2CD6-AE791BC17C5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FE70DA0-C0F4-8135-016B-DEE8E1335EFD}"/>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4C3540CF-761E-C427-8E21-344B9972DBE4}"/>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6670223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8FFFFA-F9D0-BDBF-D6F7-1F5B145B502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00F73D2-41BE-F0AD-BE41-57F053D28E1B}"/>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40975A59-2211-C324-1097-94AF3857A7B1}"/>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22827575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C21911-63C6-EF7F-F99D-D83D7CA878A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0463276-B75D-F9AB-1BBB-F02021E99D4B}"/>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078333CA-0B66-E2CD-8B9F-3FA9272896E8}"/>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41873057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FD83E5-5EDD-E0AE-0391-544FA47E854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390DCDB-31C6-DF94-CB51-D422E2FA6925}"/>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BE62E1AA-5385-DD9B-E8C5-ED9F2FBBA7B0}"/>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404103601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4A0055-BB73-D3E5-53D4-8D0076E2D0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DB6E6F-C992-A736-8600-A4F89AF23389}"/>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7A265735-AC68-FBB4-3155-7771F0B19E6B}"/>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309415137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998DB5-06D7-946D-E506-55AB2C9C5C2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B5532AA-C05C-775E-538D-398D3EFB3480}"/>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71852877-3C95-0E8D-00C6-AE2AA2980734}"/>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54788158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E73DEA-CE0F-1610-1538-287BB967E8D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9722FC-74AD-ACB3-0859-A9046A59E3F7}"/>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1BF1A677-93A1-79C7-259F-96606F40E533}"/>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31407020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4A8AD7-EAEA-1A61-673B-933C7FB8A61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78B07F-C838-EBC7-1150-2ABDA5C414FB}"/>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C93D095E-47F1-37D0-13B2-04B0D1FA123D}"/>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313662286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3CB905-271E-914B-3B48-7D78AE3B6F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8425F3C-7D1B-402D-7593-8DCDD814209C}"/>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B6C4284D-D95E-186C-FA24-896599A74BEC}"/>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169240685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A011E1-8E17-F095-9A36-277FEF0FCA8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04ED13C-797C-BA64-3B5D-0F476127BB6B}"/>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EBCA927E-F982-ED62-E95A-8E5007CA92CE}"/>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194146095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6C2C7A-1382-4034-F371-9FCB6A0078A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21ADC5F-D7BB-BE19-6178-C393BA95564E}"/>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830C8EC6-4B61-E568-EC08-1D8C2A0987C9}"/>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20428514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7C856B-28CB-CB85-FDA9-7A20FAAB5FA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FAB562-0BF2-24B4-BB77-D0A53CECCE88}"/>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0CD3F1D1-E5EE-4603-9462-813DD071F4F9}"/>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8640129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F602E9-E4F5-24D7-1B0C-5EA006B639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78100AC-5462-AB0E-2DFD-B896A8C290B4}"/>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F7A2A268-FB31-5E07-C284-C0E68B52F3E6}"/>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7767295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B0EB3D-3584-2DAA-D7AD-FC03C97237D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8E87CE6-4C4F-ECFE-7796-DAA09600BEF0}"/>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5979A42D-DDEE-A94E-44E2-3347B4A340E7}"/>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36707462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6382EF-7E6E-7FCB-9DF0-5831201A2F8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0E3CA2-2AB9-0DE3-E865-A8B4639E8C1E}"/>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758E9EDA-469F-4138-8590-BB185575EB50}"/>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10151828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89B492-CA69-1F6B-4A35-A396CA9998E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D8E11C5-3498-277F-5F17-91493B74A13B}"/>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EFC38767-E25C-E1C4-0DC2-539108F90BBA}"/>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10116226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2538E5-3E3D-1257-F765-5ABAD7FB06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DF767F-1C04-1DF1-91D8-185FF74BB4E0}"/>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9758D477-3BF2-001B-7F3E-31C78F33EC3F}"/>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39708327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6DECA2-5438-7294-02B1-09282B11BC9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62703E4-2849-22C9-68C7-E56E0DB4362B}"/>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4FC340CA-FE9C-0451-BDCC-D0FBB541EAE4}"/>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255156348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emf"/></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emf"/></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DDCA46C3-2424-A5FE-3EA6-5786DF6A04B3}"/>
              </a:ext>
            </a:extLst>
          </p:cNvPr>
          <p:cNvPicPr>
            <a:picLocks noChangeAspect="1"/>
          </p:cNvPicPr>
          <p:nvPr userDrawn="1"/>
        </p:nvPicPr>
        <p:blipFill>
          <a:blip r:embed="rId3">
            <a:extLst>
              <a:ext uri="{96DAC541-7B7A-43D3-8B79-37D633B846F1}">
                <asvg:svgBlip xmlns:asvg="http://schemas.microsoft.com/office/drawing/2016/SVG/main" r:embed="rId4"/>
              </a:ext>
            </a:extLst>
          </a:blip>
          <a:srcRect l="26885" t="22453"/>
          <a:stretch/>
        </p:blipFill>
        <p:spPr>
          <a:xfrm>
            <a:off x="-454194" y="-125497"/>
            <a:ext cx="6458293" cy="4842338"/>
          </a:xfrm>
          <a:prstGeom prst="rect">
            <a:avLst/>
          </a:prstGeom>
        </p:spPr>
      </p:pic>
      <p:sp>
        <p:nvSpPr>
          <p:cNvPr id="2" name="Title 1">
            <a:extLst>
              <a:ext uri="{FF2B5EF4-FFF2-40B4-BE49-F238E27FC236}">
                <a16:creationId xmlns:a16="http://schemas.microsoft.com/office/drawing/2014/main" id="{978AE4D8-3E8D-EB55-3896-04CBE36A6EBE}"/>
              </a:ext>
            </a:extLst>
          </p:cNvPr>
          <p:cNvSpPr>
            <a:spLocks noGrp="1"/>
          </p:cNvSpPr>
          <p:nvPr>
            <p:ph type="ctrTitle" hasCustomPrompt="1"/>
          </p:nvPr>
        </p:nvSpPr>
        <p:spPr>
          <a:xfrm>
            <a:off x="5733710" y="1122363"/>
            <a:ext cx="4934289" cy="2387600"/>
          </a:xfrm>
          <a:prstGeom prst="rect">
            <a:avLst/>
          </a:prstGeom>
        </p:spPr>
        <p:txBody>
          <a:bodyPr anchor="b">
            <a:noAutofit/>
          </a:bodyPr>
          <a:lstStyle>
            <a:lvl1pPr algn="l">
              <a:defRPr sz="4400"/>
            </a:lvl1pPr>
          </a:lstStyle>
          <a:p>
            <a:r>
              <a:rPr lang="en-US"/>
              <a:t>Title Style</a:t>
            </a:r>
            <a:endParaRPr lang="en-GB"/>
          </a:p>
        </p:txBody>
      </p:sp>
      <p:sp>
        <p:nvSpPr>
          <p:cNvPr id="3" name="Subtitle 2">
            <a:extLst>
              <a:ext uri="{FF2B5EF4-FFF2-40B4-BE49-F238E27FC236}">
                <a16:creationId xmlns:a16="http://schemas.microsoft.com/office/drawing/2014/main" id="{C6C0AD05-DD48-DE1F-3CD3-8E7A4F44A700}"/>
              </a:ext>
            </a:extLst>
          </p:cNvPr>
          <p:cNvSpPr>
            <a:spLocks noGrp="1"/>
          </p:cNvSpPr>
          <p:nvPr>
            <p:ph type="subTitle" idx="1" hasCustomPrompt="1"/>
          </p:nvPr>
        </p:nvSpPr>
        <p:spPr>
          <a:xfrm>
            <a:off x="5733710" y="3602038"/>
            <a:ext cx="4934290" cy="1655762"/>
          </a:xfrm>
          <a:prstGeom prst="rect">
            <a:avLst/>
          </a:prstGeom>
        </p:spPr>
        <p:txBody>
          <a:bodyPr>
            <a:noAutofit/>
          </a:bodyPr>
          <a:lstStyle>
            <a:lvl1pPr marL="0" indent="0" algn="l">
              <a:buNone/>
              <a:defRPr sz="3600">
                <a:solidFill>
                  <a:srgbClr val="6B910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 Style</a:t>
            </a:r>
            <a:endParaRPr lang="en-GB"/>
          </a:p>
        </p:txBody>
      </p:sp>
      <p:pic>
        <p:nvPicPr>
          <p:cNvPr id="8" name="Picture 7" descr="A group of white rectangles on a black background&#10;&#10;Description automatically generated">
            <a:extLst>
              <a:ext uri="{FF2B5EF4-FFF2-40B4-BE49-F238E27FC236}">
                <a16:creationId xmlns:a16="http://schemas.microsoft.com/office/drawing/2014/main" id="{66F66BBC-D45E-123B-0AEB-2EFFA3FB049B}"/>
              </a:ext>
            </a:extLst>
          </p:cNvPr>
          <p:cNvPicPr>
            <a:picLocks noChangeAspect="1"/>
          </p:cNvPicPr>
          <p:nvPr userDrawn="1"/>
        </p:nvPicPr>
        <p:blipFill>
          <a:blip r:embed="rId5">
            <a:extLst>
              <a:ext uri="{28A0092B-C50C-407E-A947-70E740481C1C}">
                <a14:useLocalDpi xmlns:a14="http://schemas.microsoft.com/office/drawing/2010/main" val="0"/>
              </a:ext>
            </a:extLst>
          </a:blip>
          <a:srcRect l="38140" t="26535" r="34741" b="46243"/>
          <a:stretch/>
        </p:blipFill>
        <p:spPr>
          <a:xfrm rot="199019">
            <a:off x="1122132" y="420886"/>
            <a:ext cx="4451269" cy="5670152"/>
          </a:xfrm>
          <a:prstGeom prst="rect">
            <a:avLst/>
          </a:prstGeom>
        </p:spPr>
      </p:pic>
      <p:cxnSp>
        <p:nvCxnSpPr>
          <p:cNvPr id="9" name="Straight Connector 8">
            <a:extLst>
              <a:ext uri="{FF2B5EF4-FFF2-40B4-BE49-F238E27FC236}">
                <a16:creationId xmlns:a16="http://schemas.microsoft.com/office/drawing/2014/main" id="{763F98E4-7515-CAE6-1A82-D7BEFE15B1A2}"/>
              </a:ext>
            </a:extLst>
          </p:cNvPr>
          <p:cNvCxnSpPr>
            <a:cxnSpLocks/>
          </p:cNvCxnSpPr>
          <p:nvPr userDrawn="1"/>
        </p:nvCxnSpPr>
        <p:spPr>
          <a:xfrm flipH="1">
            <a:off x="5733710" y="3602038"/>
            <a:ext cx="3111352" cy="0"/>
          </a:xfrm>
          <a:prstGeom prst="line">
            <a:avLst/>
          </a:prstGeom>
          <a:ln w="12700">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pic>
        <p:nvPicPr>
          <p:cNvPr id="15" name="Picture 14" descr="A green and black text&#10;&#10;Description automatically generated">
            <a:extLst>
              <a:ext uri="{FF2B5EF4-FFF2-40B4-BE49-F238E27FC236}">
                <a16:creationId xmlns:a16="http://schemas.microsoft.com/office/drawing/2014/main" id="{68F1CC33-4547-9DA9-10CB-6D8201123C9C}"/>
              </a:ext>
            </a:extLst>
          </p:cNvPr>
          <p:cNvPicPr>
            <a:picLocks noChangeAspect="1"/>
          </p:cNvPicPr>
          <p:nvPr userDrawn="1"/>
        </p:nvPicPr>
        <p:blipFill>
          <a:blip r:embed="rId6">
            <a:extLst>
              <a:ext uri="{28A0092B-C50C-407E-A947-70E740481C1C}">
                <a14:useLocalDpi xmlns:a14="http://schemas.microsoft.com/office/drawing/2010/main" val="0"/>
              </a:ext>
            </a:extLst>
          </a:blip>
          <a:srcRect l="61124"/>
          <a:stretch/>
        </p:blipFill>
        <p:spPr>
          <a:xfrm>
            <a:off x="10574612" y="131347"/>
            <a:ext cx="1617388" cy="828714"/>
          </a:xfrm>
          <a:prstGeom prst="rect">
            <a:avLst/>
          </a:prstGeom>
        </p:spPr>
      </p:pic>
      <p:sp>
        <p:nvSpPr>
          <p:cNvPr id="5" name="Picture Placeholder 4">
            <a:extLst>
              <a:ext uri="{FF2B5EF4-FFF2-40B4-BE49-F238E27FC236}">
                <a16:creationId xmlns:a16="http://schemas.microsoft.com/office/drawing/2014/main" id="{B1347B4D-785F-FFFE-3755-9FA862DB21DB}"/>
              </a:ext>
            </a:extLst>
          </p:cNvPr>
          <p:cNvSpPr>
            <a:spLocks noGrp="1"/>
          </p:cNvSpPr>
          <p:nvPr>
            <p:ph type="pic" sz="quarter" idx="10"/>
          </p:nvPr>
        </p:nvSpPr>
        <p:spPr>
          <a:xfrm rot="220905">
            <a:off x="1758268" y="880904"/>
            <a:ext cx="3136900" cy="4488604"/>
          </a:xfrm>
          <a:solidFill>
            <a:schemeClr val="bg1">
              <a:lumMod val="95000"/>
            </a:schemeClr>
          </a:solidFill>
        </p:spPr>
        <p:txBody>
          <a:bodyPr/>
          <a:lstStyle>
            <a:lvl1pPr marL="0" indent="0">
              <a:buNone/>
              <a:defRPr/>
            </a:lvl1pPr>
          </a:lstStyle>
          <a:p>
            <a:endParaRPr lang="en-GB"/>
          </a:p>
        </p:txBody>
      </p:sp>
      <p:sp>
        <p:nvSpPr>
          <p:cNvPr id="4" name="Oval 3">
            <a:extLst>
              <a:ext uri="{FF2B5EF4-FFF2-40B4-BE49-F238E27FC236}">
                <a16:creationId xmlns:a16="http://schemas.microsoft.com/office/drawing/2014/main" id="{0487A10D-043C-43F1-DDB4-2F66A7A297E5}"/>
              </a:ext>
            </a:extLst>
          </p:cNvPr>
          <p:cNvSpPr/>
          <p:nvPr userDrawn="1"/>
        </p:nvSpPr>
        <p:spPr>
          <a:xfrm>
            <a:off x="11322957" y="6126515"/>
            <a:ext cx="545925" cy="512811"/>
          </a:xfrm>
          <a:prstGeom prst="ellipse">
            <a:avLst/>
          </a:prstGeom>
          <a:solidFill>
            <a:srgbClr val="3698A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6DA23494-B8C8-1319-252E-F0BE653FD9FE}"/>
              </a:ext>
            </a:extLst>
          </p:cNvPr>
          <p:cNvSpPr txBox="1"/>
          <p:nvPr userDrawn="1"/>
        </p:nvSpPr>
        <p:spPr>
          <a:xfrm>
            <a:off x="5733710" y="6406588"/>
            <a:ext cx="4985724" cy="461665"/>
          </a:xfrm>
          <a:prstGeom prst="rect">
            <a:avLst/>
          </a:prstGeom>
          <a:noFill/>
        </p:spPr>
        <p:txBody>
          <a:bodyPr wrap="square" rtlCol="0">
            <a:spAutoFit/>
          </a:bodyPr>
          <a:lstStyle/>
          <a:p>
            <a:pPr marL="0" marR="0">
              <a:tabLst>
                <a:tab pos="2865755" algn="ctr"/>
                <a:tab pos="5731510" algn="r"/>
              </a:tabLst>
            </a:pPr>
            <a:r>
              <a:rPr lang="en-US" sz="800" i="1">
                <a:solidFill>
                  <a:schemeClr val="tx1"/>
                </a:solidFill>
                <a:effectLst/>
                <a:latin typeface="Open Sans" panose="020B0606030504020204" pitchFamily="34" charset="0"/>
                <a:ea typeface="Calibri" panose="020F0502020204030204" pitchFamily="34" charset="0"/>
                <a:cs typeface="Open Sans" panose="020B0606030504020204" pitchFamily="34" charset="0"/>
              </a:rPr>
              <a:t>MBTI, Myers-Briggs Type Indicator, Introduction to Type, the MBTI logo, and The Myers-Briggs Company logo are trademarks or registered trademarks of Myers &amp; Briggs Foundation, Inc., in the United States and other countries. </a:t>
            </a:r>
            <a:endParaRPr lang="en-US" sz="800">
              <a:solidFill>
                <a:schemeClr val="tx1"/>
              </a:solidFill>
              <a:effectLst/>
              <a:latin typeface="Open Sans" panose="020B0606030504020204" pitchFamily="34" charset="0"/>
              <a:ea typeface="Calibri" panose="020F0502020204030204" pitchFamily="34" charset="0"/>
              <a:cs typeface="Times New Roman" panose="02020603050405020304" pitchFamily="18" charset="0"/>
            </a:endParaRPr>
          </a:p>
        </p:txBody>
      </p:sp>
      <p:sp>
        <p:nvSpPr>
          <p:cNvPr id="11" name="Action Button: Go Forward or Next 10">
            <a:hlinkClick r:id="" action="ppaction://hlinkshowjump?jump=nextslide" highlightClick="1"/>
            <a:hlinkHover r:id="" action="ppaction://hlinkshowjump?jump=nextslide"/>
            <a:extLst>
              <a:ext uri="{FF2B5EF4-FFF2-40B4-BE49-F238E27FC236}">
                <a16:creationId xmlns:a16="http://schemas.microsoft.com/office/drawing/2014/main" id="{0339C295-99B2-A18E-EDF8-C77789663732}"/>
              </a:ext>
            </a:extLst>
          </p:cNvPr>
          <p:cNvSpPr/>
          <p:nvPr userDrawn="1"/>
        </p:nvSpPr>
        <p:spPr>
          <a:xfrm>
            <a:off x="11429047" y="6246884"/>
            <a:ext cx="379450" cy="272074"/>
          </a:xfrm>
          <a:prstGeom prst="actionButtonForwardNext">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solidFill>
                <a:schemeClr val="accent5"/>
              </a:solidFill>
            </a:endParaRPr>
          </a:p>
        </p:txBody>
      </p:sp>
    </p:spTree>
    <p:custDataLst>
      <p:tags r:id="rId1"/>
    </p:custDataLst>
    <p:extLst>
      <p:ext uri="{BB962C8B-B14F-4D97-AF65-F5344CB8AC3E}">
        <p14:creationId xmlns:p14="http://schemas.microsoft.com/office/powerpoint/2010/main" val="23186640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59B65E-DCE5-78E8-38A2-8B0BD8EE8C00}"/>
              </a:ext>
            </a:extLst>
          </p:cNvPr>
          <p:cNvSpPr>
            <a:spLocks noGrp="1"/>
          </p:cNvSpPr>
          <p:nvPr>
            <p:ph type="title" hasCustomPrompt="1"/>
          </p:nvPr>
        </p:nvSpPr>
        <p:spPr>
          <a:xfrm>
            <a:off x="1106904" y="892664"/>
            <a:ext cx="10246896" cy="980098"/>
          </a:xfrm>
          <a:prstGeom prst="rect">
            <a:avLst/>
          </a:prstGeom>
        </p:spPr>
        <p:txBody>
          <a:bodyPr/>
          <a:lstStyle>
            <a:lvl1pPr>
              <a:defRPr/>
            </a:lvl1pPr>
          </a:lstStyle>
          <a:p>
            <a:r>
              <a:rPr lang="en-US"/>
              <a:t>Title </a:t>
            </a:r>
            <a:endParaRPr lang="en-GB"/>
          </a:p>
        </p:txBody>
      </p:sp>
      <p:sp>
        <p:nvSpPr>
          <p:cNvPr id="3" name="Content Placeholder 2">
            <a:extLst>
              <a:ext uri="{FF2B5EF4-FFF2-40B4-BE49-F238E27FC236}">
                <a16:creationId xmlns:a16="http://schemas.microsoft.com/office/drawing/2014/main" id="{38F1E168-25DE-15C9-2325-C22368353502}"/>
              </a:ext>
            </a:extLst>
          </p:cNvPr>
          <p:cNvSpPr>
            <a:spLocks noGrp="1"/>
          </p:cNvSpPr>
          <p:nvPr>
            <p:ph idx="1"/>
          </p:nvPr>
        </p:nvSpPr>
        <p:spPr>
          <a:xfrm>
            <a:off x="1106904" y="2031583"/>
            <a:ext cx="10246895" cy="4214812"/>
          </a:xfrm>
          <a:prstGeom prst="rect">
            <a:avLst/>
          </a:prstGeom>
        </p:spPr>
        <p:txBody>
          <a:bodyPr/>
          <a:lstStyle>
            <a:lvl2pPr marL="715963" indent="-357188">
              <a:buSzPct val="90000"/>
              <a:buFont typeface="Courier New" panose="02070309020205020404" pitchFamily="49" charset="0"/>
              <a:buChar char="o"/>
              <a:defRPr sz="1800"/>
            </a:lvl2pPr>
            <a:lvl3pPr>
              <a:buSzPct val="90000"/>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6" name="Picture 5" descr="A green and black text&#10;&#10;Description automatically generated">
            <a:extLst>
              <a:ext uri="{FF2B5EF4-FFF2-40B4-BE49-F238E27FC236}">
                <a16:creationId xmlns:a16="http://schemas.microsoft.com/office/drawing/2014/main" id="{119E070F-DAB4-579F-6C17-8638FDE83123}"/>
              </a:ext>
            </a:extLst>
          </p:cNvPr>
          <p:cNvPicPr>
            <a:picLocks noChangeAspect="1"/>
          </p:cNvPicPr>
          <p:nvPr userDrawn="1"/>
        </p:nvPicPr>
        <p:blipFill>
          <a:blip r:embed="rId3">
            <a:extLst>
              <a:ext uri="{28A0092B-C50C-407E-A947-70E740481C1C}">
                <a14:useLocalDpi xmlns:a14="http://schemas.microsoft.com/office/drawing/2010/main" val="0"/>
              </a:ext>
            </a:extLst>
          </a:blip>
          <a:srcRect l="61903"/>
          <a:stretch/>
        </p:blipFill>
        <p:spPr>
          <a:xfrm>
            <a:off x="10607040" y="131347"/>
            <a:ext cx="1584960" cy="828714"/>
          </a:xfrm>
          <a:prstGeom prst="rect">
            <a:avLst/>
          </a:prstGeom>
        </p:spPr>
      </p:pic>
      <p:sp>
        <p:nvSpPr>
          <p:cNvPr id="7" name="TextBox 6">
            <a:extLst>
              <a:ext uri="{FF2B5EF4-FFF2-40B4-BE49-F238E27FC236}">
                <a16:creationId xmlns:a16="http://schemas.microsoft.com/office/drawing/2014/main" id="{82EB5511-FB70-7C22-D92B-3A091AA40674}"/>
              </a:ext>
            </a:extLst>
          </p:cNvPr>
          <p:cNvSpPr txBox="1"/>
          <p:nvPr userDrawn="1"/>
        </p:nvSpPr>
        <p:spPr>
          <a:xfrm>
            <a:off x="992604" y="6382921"/>
            <a:ext cx="9757611"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800"/>
              <a:t>© Copyright 2025 by The Myers-Briggs Company</a:t>
            </a:r>
          </a:p>
        </p:txBody>
      </p:sp>
      <p:pic>
        <p:nvPicPr>
          <p:cNvPr id="4" name="Picture 3">
            <a:extLst>
              <a:ext uri="{FF2B5EF4-FFF2-40B4-BE49-F238E27FC236}">
                <a16:creationId xmlns:a16="http://schemas.microsoft.com/office/drawing/2014/main" id="{1C5920F7-B739-3AEE-20C1-9EC55F94272F}"/>
              </a:ext>
            </a:extLst>
          </p:cNvPr>
          <p:cNvPicPr>
            <a:picLocks noChangeAspect="1"/>
          </p:cNvPicPr>
          <p:nvPr userDrawn="1"/>
        </p:nvPicPr>
        <p:blipFill>
          <a:blip r:embed="rId4">
            <a:alphaModFix/>
          </a:blip>
          <a:srcRect l="58316" t="34492" b="11847"/>
          <a:stretch/>
        </p:blipFill>
        <p:spPr>
          <a:xfrm rot="10800000">
            <a:off x="8646950" y="3258910"/>
            <a:ext cx="4462794" cy="4470817"/>
          </a:xfrm>
          <a:prstGeom prst="rect">
            <a:avLst/>
          </a:prstGeom>
        </p:spPr>
      </p:pic>
      <p:pic>
        <p:nvPicPr>
          <p:cNvPr id="8" name="Graphic 7">
            <a:extLst>
              <a:ext uri="{FF2B5EF4-FFF2-40B4-BE49-F238E27FC236}">
                <a16:creationId xmlns:a16="http://schemas.microsoft.com/office/drawing/2014/main" id="{E69D3B15-B87D-5E69-2A3C-7A9065AC4B48}"/>
              </a:ext>
            </a:extLst>
          </p:cNvPr>
          <p:cNvPicPr>
            <a:picLocks noChangeAspect="1"/>
          </p:cNvPicPr>
          <p:nvPr userDrawn="1"/>
        </p:nvPicPr>
        <p:blipFill>
          <a:blip r:embed="rId5">
            <a:extLst>
              <a:ext uri="{96DAC541-7B7A-43D3-8B79-37D633B846F1}">
                <asvg:svgBlip xmlns:asvg="http://schemas.microsoft.com/office/drawing/2016/SVG/main" r:embed="rId6"/>
              </a:ext>
            </a:extLst>
          </a:blip>
          <a:srcRect l="24552" t="12534"/>
          <a:stretch/>
        </p:blipFill>
        <p:spPr>
          <a:xfrm>
            <a:off x="-344049" y="-283110"/>
            <a:ext cx="1840568" cy="3264951"/>
          </a:xfrm>
          <a:prstGeom prst="rect">
            <a:avLst/>
          </a:prstGeom>
        </p:spPr>
      </p:pic>
      <p:sp>
        <p:nvSpPr>
          <p:cNvPr id="5" name="Oval 4">
            <a:extLst>
              <a:ext uri="{FF2B5EF4-FFF2-40B4-BE49-F238E27FC236}">
                <a16:creationId xmlns:a16="http://schemas.microsoft.com/office/drawing/2014/main" id="{36FCB7FD-565A-FF99-F24D-E28212048A12}"/>
              </a:ext>
            </a:extLst>
          </p:cNvPr>
          <p:cNvSpPr/>
          <p:nvPr userDrawn="1"/>
        </p:nvSpPr>
        <p:spPr>
          <a:xfrm>
            <a:off x="11322957" y="6126515"/>
            <a:ext cx="545925" cy="512811"/>
          </a:xfrm>
          <a:prstGeom prst="ellipse">
            <a:avLst/>
          </a:prstGeom>
          <a:solidFill>
            <a:srgbClr val="3698A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Action Button: Go Forward or Next 8">
            <a:hlinkClick r:id="" action="ppaction://hlinkshowjump?jump=nextslide" highlightClick="1"/>
            <a:extLst>
              <a:ext uri="{FF2B5EF4-FFF2-40B4-BE49-F238E27FC236}">
                <a16:creationId xmlns:a16="http://schemas.microsoft.com/office/drawing/2014/main" id="{30C8D553-2CEF-0D5A-1C39-1BB624E8D4A9}"/>
              </a:ext>
            </a:extLst>
          </p:cNvPr>
          <p:cNvSpPr/>
          <p:nvPr userDrawn="1"/>
        </p:nvSpPr>
        <p:spPr>
          <a:xfrm>
            <a:off x="11429047" y="6246884"/>
            <a:ext cx="379450" cy="272074"/>
          </a:xfrm>
          <a:prstGeom prst="actionButtonForwardNext">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solidFill>
                <a:schemeClr val="accent5"/>
              </a:solidFill>
            </a:endParaRPr>
          </a:p>
        </p:txBody>
      </p:sp>
    </p:spTree>
    <p:custDataLst>
      <p:tags r:id="rId1"/>
    </p:custDataLst>
    <p:extLst>
      <p:ext uri="{BB962C8B-B14F-4D97-AF65-F5344CB8AC3E}">
        <p14:creationId xmlns:p14="http://schemas.microsoft.com/office/powerpoint/2010/main" val="31990547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C092ED-1023-87E8-77FF-8E47A6EE8010}"/>
              </a:ext>
            </a:extLst>
          </p:cNvPr>
          <p:cNvSpPr>
            <a:spLocks noGrp="1"/>
          </p:cNvSpPr>
          <p:nvPr>
            <p:ph type="title"/>
          </p:nvPr>
        </p:nvSpPr>
        <p:spPr>
          <a:xfrm>
            <a:off x="1101969" y="790575"/>
            <a:ext cx="10515600" cy="900113"/>
          </a:xfrm>
          <a:prstGeom prst="rect">
            <a:avLst/>
          </a:prstGeom>
        </p:spPr>
        <p:txBody>
          <a:bodyPr/>
          <a:lstStyle/>
          <a:p>
            <a:r>
              <a:rPr lang="en-US"/>
              <a:t>Click to edit Master title style</a:t>
            </a:r>
            <a:endParaRPr lang="en-GB"/>
          </a:p>
        </p:txBody>
      </p:sp>
      <p:pic>
        <p:nvPicPr>
          <p:cNvPr id="10" name="Picture 9" descr="A green and black text&#10;&#10;Description automatically generated">
            <a:extLst>
              <a:ext uri="{FF2B5EF4-FFF2-40B4-BE49-F238E27FC236}">
                <a16:creationId xmlns:a16="http://schemas.microsoft.com/office/drawing/2014/main" id="{F8CBFBD2-4724-8040-6377-3FCA10AFEC0D}"/>
              </a:ext>
            </a:extLst>
          </p:cNvPr>
          <p:cNvPicPr>
            <a:picLocks noChangeAspect="1"/>
          </p:cNvPicPr>
          <p:nvPr userDrawn="1"/>
        </p:nvPicPr>
        <p:blipFill>
          <a:blip r:embed="rId3">
            <a:extLst>
              <a:ext uri="{28A0092B-C50C-407E-A947-70E740481C1C}">
                <a14:useLocalDpi xmlns:a14="http://schemas.microsoft.com/office/drawing/2010/main" val="0"/>
              </a:ext>
            </a:extLst>
          </a:blip>
          <a:srcRect l="61464"/>
          <a:stretch/>
        </p:blipFill>
        <p:spPr>
          <a:xfrm>
            <a:off x="10588752" y="131347"/>
            <a:ext cx="1603248" cy="828714"/>
          </a:xfrm>
          <a:prstGeom prst="rect">
            <a:avLst/>
          </a:prstGeom>
        </p:spPr>
      </p:pic>
      <p:sp>
        <p:nvSpPr>
          <p:cNvPr id="5" name="TextBox 4">
            <a:extLst>
              <a:ext uri="{FF2B5EF4-FFF2-40B4-BE49-F238E27FC236}">
                <a16:creationId xmlns:a16="http://schemas.microsoft.com/office/drawing/2014/main" id="{2804D65C-514F-B85C-72BC-845683622903}"/>
              </a:ext>
            </a:extLst>
          </p:cNvPr>
          <p:cNvSpPr txBox="1"/>
          <p:nvPr userDrawn="1"/>
        </p:nvSpPr>
        <p:spPr>
          <a:xfrm>
            <a:off x="992604" y="6382921"/>
            <a:ext cx="9757611"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800"/>
              <a:t>© Copyright 2025 by The Myers-Briggs Company</a:t>
            </a:r>
          </a:p>
        </p:txBody>
      </p:sp>
      <p:pic>
        <p:nvPicPr>
          <p:cNvPr id="6" name="Picture 5">
            <a:extLst>
              <a:ext uri="{FF2B5EF4-FFF2-40B4-BE49-F238E27FC236}">
                <a16:creationId xmlns:a16="http://schemas.microsoft.com/office/drawing/2014/main" id="{DE4ED2F6-5B1D-2DD1-46FC-61878497D0C8}"/>
              </a:ext>
            </a:extLst>
          </p:cNvPr>
          <p:cNvPicPr>
            <a:picLocks noChangeAspect="1"/>
          </p:cNvPicPr>
          <p:nvPr userDrawn="1"/>
        </p:nvPicPr>
        <p:blipFill>
          <a:blip r:embed="rId4">
            <a:alphaModFix/>
          </a:blip>
          <a:srcRect l="58316" t="34492" b="11847"/>
          <a:stretch/>
        </p:blipFill>
        <p:spPr>
          <a:xfrm rot="10800000">
            <a:off x="8646950" y="3258910"/>
            <a:ext cx="4462794" cy="4470817"/>
          </a:xfrm>
          <a:prstGeom prst="rect">
            <a:avLst/>
          </a:prstGeom>
        </p:spPr>
      </p:pic>
      <p:pic>
        <p:nvPicPr>
          <p:cNvPr id="7" name="Graphic 6">
            <a:extLst>
              <a:ext uri="{FF2B5EF4-FFF2-40B4-BE49-F238E27FC236}">
                <a16:creationId xmlns:a16="http://schemas.microsoft.com/office/drawing/2014/main" id="{F61372B8-0872-1564-2FBC-712989BD4452}"/>
              </a:ext>
            </a:extLst>
          </p:cNvPr>
          <p:cNvPicPr>
            <a:picLocks noChangeAspect="1"/>
          </p:cNvPicPr>
          <p:nvPr userDrawn="1"/>
        </p:nvPicPr>
        <p:blipFill>
          <a:blip r:embed="rId5">
            <a:extLst>
              <a:ext uri="{96DAC541-7B7A-43D3-8B79-37D633B846F1}">
                <asvg:svgBlip xmlns:asvg="http://schemas.microsoft.com/office/drawing/2016/SVG/main" r:embed="rId6"/>
              </a:ext>
            </a:extLst>
          </a:blip>
          <a:srcRect l="24552" t="12534"/>
          <a:stretch/>
        </p:blipFill>
        <p:spPr>
          <a:xfrm>
            <a:off x="-344049" y="-283110"/>
            <a:ext cx="1840568" cy="3264951"/>
          </a:xfrm>
          <a:prstGeom prst="rect">
            <a:avLst/>
          </a:prstGeom>
        </p:spPr>
      </p:pic>
      <p:sp>
        <p:nvSpPr>
          <p:cNvPr id="3" name="Oval 2">
            <a:extLst>
              <a:ext uri="{FF2B5EF4-FFF2-40B4-BE49-F238E27FC236}">
                <a16:creationId xmlns:a16="http://schemas.microsoft.com/office/drawing/2014/main" id="{F2EEB018-7327-E94D-1D49-9D8B8ED2169A}"/>
              </a:ext>
            </a:extLst>
          </p:cNvPr>
          <p:cNvSpPr/>
          <p:nvPr userDrawn="1"/>
        </p:nvSpPr>
        <p:spPr>
          <a:xfrm>
            <a:off x="11322957" y="6126515"/>
            <a:ext cx="545925" cy="512811"/>
          </a:xfrm>
          <a:prstGeom prst="ellipse">
            <a:avLst/>
          </a:prstGeom>
          <a:solidFill>
            <a:srgbClr val="3698A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Action Button: Go Forward or Next 3">
            <a:hlinkClick r:id="" action="ppaction://hlinkshowjump?jump=nextslide" highlightClick="1"/>
            <a:hlinkHover r:id="" action="ppaction://hlinkshowjump?jump=nextslide"/>
            <a:extLst>
              <a:ext uri="{FF2B5EF4-FFF2-40B4-BE49-F238E27FC236}">
                <a16:creationId xmlns:a16="http://schemas.microsoft.com/office/drawing/2014/main" id="{9887E24F-E163-47D5-4CEB-6C9698F45B32}"/>
              </a:ext>
            </a:extLst>
          </p:cNvPr>
          <p:cNvSpPr/>
          <p:nvPr userDrawn="1"/>
        </p:nvSpPr>
        <p:spPr>
          <a:xfrm>
            <a:off x="11429047" y="6246884"/>
            <a:ext cx="379450" cy="272074"/>
          </a:xfrm>
          <a:prstGeom prst="actionButtonForwardNext">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solidFill>
                <a:schemeClr val="accent5"/>
              </a:solidFill>
            </a:endParaRPr>
          </a:p>
        </p:txBody>
      </p:sp>
    </p:spTree>
    <p:custDataLst>
      <p:tags r:id="rId1"/>
    </p:custDataLst>
    <p:extLst>
      <p:ext uri="{BB962C8B-B14F-4D97-AF65-F5344CB8AC3E}">
        <p14:creationId xmlns:p14="http://schemas.microsoft.com/office/powerpoint/2010/main" val="201162314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ags" Target="../tags/tag2.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1063739-818C-4CC2-B094-32B56F71762C}"/>
              </a:ext>
            </a:extLst>
          </p:cNvPr>
          <p:cNvSpPr>
            <a:spLocks noGrp="1"/>
          </p:cNvSpPr>
          <p:nvPr>
            <p:ph type="title"/>
          </p:nvPr>
        </p:nvSpPr>
        <p:spPr>
          <a:xfrm>
            <a:off x="661737" y="365125"/>
            <a:ext cx="10955832" cy="1325563"/>
          </a:xfrm>
          <a:prstGeom prst="rect">
            <a:avLst/>
          </a:prstGeom>
        </p:spPr>
        <p:txBody>
          <a:bodyPr vert="horz" lIns="91440" tIns="45720" rIns="91440" bIns="45720" rtlCol="0" anchor="ctr">
            <a:no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42A76FA-4BAA-AE31-9D7E-B51D7E676134}"/>
              </a:ext>
            </a:extLst>
          </p:cNvPr>
          <p:cNvSpPr>
            <a:spLocks noGrp="1"/>
          </p:cNvSpPr>
          <p:nvPr>
            <p:ph type="body" idx="1"/>
          </p:nvPr>
        </p:nvSpPr>
        <p:spPr>
          <a:xfrm>
            <a:off x="661737" y="1825625"/>
            <a:ext cx="10955832"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Oval 7">
            <a:extLst>
              <a:ext uri="{FF2B5EF4-FFF2-40B4-BE49-F238E27FC236}">
                <a16:creationId xmlns:a16="http://schemas.microsoft.com/office/drawing/2014/main" id="{9C50E9F4-2CF0-9E64-650F-811761E93269}"/>
              </a:ext>
            </a:extLst>
          </p:cNvPr>
          <p:cNvSpPr/>
          <p:nvPr userDrawn="1"/>
        </p:nvSpPr>
        <p:spPr>
          <a:xfrm>
            <a:off x="11322957" y="6126515"/>
            <a:ext cx="545925" cy="512811"/>
          </a:xfrm>
          <a:prstGeom prst="ellipse">
            <a:avLst/>
          </a:prstGeom>
          <a:solidFill>
            <a:srgbClr val="3698A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Action Button: Go Forward or Next 8">
            <a:hlinkClick r:id="" action="ppaction://hlinkshowjump?jump=nextslide" highlightClick="1"/>
            <a:hlinkHover r:id="" action="ppaction://hlinkshowjump?jump=nextslide"/>
            <a:extLst>
              <a:ext uri="{FF2B5EF4-FFF2-40B4-BE49-F238E27FC236}">
                <a16:creationId xmlns:a16="http://schemas.microsoft.com/office/drawing/2014/main" id="{A2BC0629-35C3-DE02-158A-0F0D2699F995}"/>
              </a:ext>
            </a:extLst>
          </p:cNvPr>
          <p:cNvSpPr/>
          <p:nvPr userDrawn="1"/>
        </p:nvSpPr>
        <p:spPr>
          <a:xfrm>
            <a:off x="11429047" y="6246884"/>
            <a:ext cx="379450" cy="272074"/>
          </a:xfrm>
          <a:prstGeom prst="actionButtonForwardNext">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solidFill>
                <a:schemeClr val="accent5"/>
              </a:solidFill>
            </a:endParaRPr>
          </a:p>
        </p:txBody>
      </p:sp>
    </p:spTree>
    <p:custDataLst>
      <p:tags r:id="rId5"/>
    </p:custDataLst>
    <p:extLst>
      <p:ext uri="{BB962C8B-B14F-4D97-AF65-F5344CB8AC3E}">
        <p14:creationId xmlns:p14="http://schemas.microsoft.com/office/powerpoint/2010/main" val="973144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9" r:id="rId3"/>
  </p:sldLayoutIdLst>
  <p:txStyles>
    <p:titleStyle>
      <a:lvl1pPr algn="l" defTabSz="914400" rtl="0" eaLnBrk="1" latinLnBrk="0" hangingPunct="1">
        <a:lnSpc>
          <a:spcPct val="90000"/>
        </a:lnSpc>
        <a:spcBef>
          <a:spcPct val="0"/>
        </a:spcBef>
        <a:buNone/>
        <a:defRPr sz="4400" kern="1200">
          <a:solidFill>
            <a:schemeClr val="bg2"/>
          </a:solidFill>
          <a:latin typeface="Open Sans bold" panose="020B0806030504020204" pitchFamily="34" charset="0"/>
          <a:ea typeface="Open Sans bold" panose="020B0806030504020204" pitchFamily="34" charset="0"/>
          <a:cs typeface="Open Sans bold" panose="020B0806030504020204" pitchFamily="34" charset="0"/>
        </a:defRPr>
      </a:lvl1pPr>
    </p:titleStyle>
    <p:bodyStyle>
      <a:lvl1pPr marL="358775" indent="-358775" algn="l" defTabSz="914400" rtl="0" eaLnBrk="1" latinLnBrk="0" hangingPunct="1">
        <a:lnSpc>
          <a:spcPct val="90000"/>
        </a:lnSpc>
        <a:spcBef>
          <a:spcPts val="1000"/>
        </a:spcBef>
        <a:buClr>
          <a:schemeClr val="tx1"/>
        </a:buClr>
        <a:buSzPct val="120000"/>
        <a:buFont typeface="Arial" panose="020B0604020202020204" pitchFamily="34" charset="0"/>
        <a:buChar char="•"/>
        <a:defRPr sz="2800" kern="1200">
          <a:solidFill>
            <a:schemeClr val="accent5">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vl2pPr marL="715963" indent="-357188" algn="l" defTabSz="914400" rtl="0" eaLnBrk="1" latinLnBrk="0" hangingPunct="1">
        <a:lnSpc>
          <a:spcPct val="90000"/>
        </a:lnSpc>
        <a:spcBef>
          <a:spcPts val="500"/>
        </a:spcBef>
        <a:buClr>
          <a:schemeClr val="accent1"/>
        </a:buClr>
        <a:buSzPct val="120000"/>
        <a:buFont typeface="Arial" panose="020B0604020202020204" pitchFamily="34" charset="0"/>
        <a:buChar char="•"/>
        <a:defRPr sz="2400" kern="1200">
          <a:solidFill>
            <a:schemeClr val="accent5">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2pPr>
      <a:lvl3pPr marL="715963" indent="-357188" algn="l" defTabSz="914400" rtl="0" eaLnBrk="1" latinLnBrk="0" hangingPunct="1">
        <a:lnSpc>
          <a:spcPct val="90000"/>
        </a:lnSpc>
        <a:spcBef>
          <a:spcPts val="500"/>
        </a:spcBef>
        <a:buClr>
          <a:schemeClr val="tx1"/>
        </a:buClr>
        <a:buSzPct val="110000"/>
        <a:buFont typeface="Courier New" panose="02070309020205020404" pitchFamily="49" charset="0"/>
        <a:buChar char="o"/>
        <a:defRPr sz="2000" kern="1200">
          <a:solidFill>
            <a:schemeClr val="accent5">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3pPr>
      <a:lvl4pPr marL="715963" indent="-357188" algn="l" defTabSz="914400" rtl="0" eaLnBrk="1" latinLnBrk="0" hangingPunct="1">
        <a:lnSpc>
          <a:spcPct val="90000"/>
        </a:lnSpc>
        <a:spcBef>
          <a:spcPts val="500"/>
        </a:spcBef>
        <a:buClr>
          <a:schemeClr val="accent2"/>
        </a:buClr>
        <a:buSzPct val="120000"/>
        <a:buFont typeface="Arial" panose="020B0604020202020204" pitchFamily="34" charset="0"/>
        <a:buChar char="•"/>
        <a:defRPr sz="1800" kern="1200">
          <a:solidFill>
            <a:schemeClr val="accent5">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4pPr>
      <a:lvl5pPr marL="715963" indent="-357188" algn="l" defTabSz="914400" rtl="0" eaLnBrk="1" latinLnBrk="0" hangingPunct="1">
        <a:lnSpc>
          <a:spcPct val="90000"/>
        </a:lnSpc>
        <a:spcBef>
          <a:spcPts val="500"/>
        </a:spcBef>
        <a:buClr>
          <a:schemeClr val="accent6"/>
        </a:buClr>
        <a:buSzPct val="120000"/>
        <a:buFont typeface="Arial" panose="020B0604020202020204" pitchFamily="34" charset="0"/>
        <a:buChar char="•"/>
        <a:defRPr sz="1800" kern="1200">
          <a:solidFill>
            <a:schemeClr val="accent5">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4.xml"/><Relationship Id="rId6" Type="http://schemas.microsoft.com/office/2007/relationships/hdphoto" Target="../media/hdphoto1.wdp"/><Relationship Id="rId5" Type="http://schemas.openxmlformats.org/officeDocument/2006/relationships/image" Target="../media/image10.png"/><Relationship Id="rId4" Type="http://schemas.openxmlformats.org/officeDocument/2006/relationships/slide" Target="slide7.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5.xml"/><Relationship Id="rId6" Type="http://schemas.microsoft.com/office/2007/relationships/hdphoto" Target="../media/hdphoto2.wdp"/><Relationship Id="rId5" Type="http://schemas.microsoft.com/office/2007/relationships/hdphoto" Target="../media/hdphoto1.wdp"/><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6.xml"/><Relationship Id="rId6" Type="http://schemas.microsoft.com/office/2007/relationships/hdphoto" Target="../media/hdphoto2.wdp"/><Relationship Id="rId5" Type="http://schemas.microsoft.com/office/2007/relationships/hdphoto" Target="../media/hdphoto1.wdp"/><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7.xml"/><Relationship Id="rId6" Type="http://schemas.microsoft.com/office/2007/relationships/hdphoto" Target="../media/hdphoto2.wdp"/><Relationship Id="rId5" Type="http://schemas.microsoft.com/office/2007/relationships/hdphoto" Target="../media/hdphoto1.wdp"/><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8.xml"/><Relationship Id="rId6" Type="http://schemas.microsoft.com/office/2007/relationships/hdphoto" Target="../media/hdphoto2.wdp"/><Relationship Id="rId5" Type="http://schemas.microsoft.com/office/2007/relationships/hdphoto" Target="../media/hdphoto1.wdp"/><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9.xml"/><Relationship Id="rId6" Type="http://schemas.microsoft.com/office/2007/relationships/hdphoto" Target="../media/hdphoto1.wdp"/><Relationship Id="rId5" Type="http://schemas.openxmlformats.org/officeDocument/2006/relationships/image" Target="../media/image10.png"/><Relationship Id="rId4" Type="http://schemas.openxmlformats.org/officeDocument/2006/relationships/slide" Target="slide7.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20.xml"/><Relationship Id="rId6" Type="http://schemas.microsoft.com/office/2007/relationships/hdphoto" Target="../media/hdphoto2.wdp"/><Relationship Id="rId5" Type="http://schemas.microsoft.com/office/2007/relationships/hdphoto" Target="../media/hdphoto1.wdp"/><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21.xml"/><Relationship Id="rId6" Type="http://schemas.microsoft.com/office/2007/relationships/hdphoto" Target="../media/hdphoto2.wdp"/><Relationship Id="rId5" Type="http://schemas.microsoft.com/office/2007/relationships/hdphoto" Target="../media/hdphoto1.wdp"/><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22.xml"/><Relationship Id="rId6" Type="http://schemas.microsoft.com/office/2007/relationships/hdphoto" Target="../media/hdphoto2.wdp"/><Relationship Id="rId5" Type="http://schemas.microsoft.com/office/2007/relationships/hdphoto" Target="../media/hdphoto1.wdp"/><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23.xml"/><Relationship Id="rId6" Type="http://schemas.microsoft.com/office/2007/relationships/hdphoto" Target="../media/hdphoto2.wdp"/><Relationship Id="rId5" Type="http://schemas.microsoft.com/office/2007/relationships/hdphoto" Target="../media/hdphoto1.wdp"/><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24.xml"/><Relationship Id="rId6" Type="http://schemas.microsoft.com/office/2007/relationships/hdphoto" Target="../media/hdphoto1.wdp"/><Relationship Id="rId5" Type="http://schemas.openxmlformats.org/officeDocument/2006/relationships/image" Target="../media/image10.png"/><Relationship Id="rId4" Type="http://schemas.openxmlformats.org/officeDocument/2006/relationships/slide" Target="slide2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25.xml"/><Relationship Id="rId6" Type="http://schemas.microsoft.com/office/2007/relationships/hdphoto" Target="../media/hdphoto2.wdp"/><Relationship Id="rId5" Type="http://schemas.microsoft.com/office/2007/relationships/hdphoto" Target="../media/hdphoto1.wdp"/><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26.xml"/><Relationship Id="rId6" Type="http://schemas.microsoft.com/office/2007/relationships/hdphoto" Target="../media/hdphoto2.wdp"/><Relationship Id="rId5" Type="http://schemas.microsoft.com/office/2007/relationships/hdphoto" Target="../media/hdphoto1.wdp"/><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27.xml"/><Relationship Id="rId6" Type="http://schemas.microsoft.com/office/2007/relationships/hdphoto" Target="../media/hdphoto2.wdp"/><Relationship Id="rId5" Type="http://schemas.microsoft.com/office/2007/relationships/hdphoto" Target="../media/hdphoto1.wdp"/><Relationship Id="rId4" Type="http://schemas.openxmlformats.org/officeDocument/2006/relationships/image" Target="../media/image10.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28.xml"/><Relationship Id="rId6" Type="http://schemas.microsoft.com/office/2007/relationships/hdphoto" Target="../media/hdphoto2.wdp"/><Relationship Id="rId5" Type="http://schemas.microsoft.com/office/2007/relationships/hdphoto" Target="../media/hdphoto1.wdp"/><Relationship Id="rId4" Type="http://schemas.openxmlformats.org/officeDocument/2006/relationships/image" Target="../media/image10.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29.xml"/><Relationship Id="rId6" Type="http://schemas.microsoft.com/office/2007/relationships/hdphoto" Target="../media/hdphoto1.wdp"/><Relationship Id="rId5" Type="http://schemas.openxmlformats.org/officeDocument/2006/relationships/image" Target="../media/image10.png"/><Relationship Id="rId4" Type="http://schemas.openxmlformats.org/officeDocument/2006/relationships/slide" Target="slide2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30.xml"/><Relationship Id="rId6" Type="http://schemas.microsoft.com/office/2007/relationships/hdphoto" Target="../media/hdphoto2.wdp"/><Relationship Id="rId5" Type="http://schemas.microsoft.com/office/2007/relationships/hdphoto" Target="../media/hdphoto1.wdp"/><Relationship Id="rId4" Type="http://schemas.openxmlformats.org/officeDocument/2006/relationships/image" Target="../media/image10.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31.xml"/><Relationship Id="rId6" Type="http://schemas.microsoft.com/office/2007/relationships/hdphoto" Target="../media/hdphoto2.wdp"/><Relationship Id="rId5" Type="http://schemas.microsoft.com/office/2007/relationships/hdphoto" Target="../media/hdphoto1.wdp"/><Relationship Id="rId4" Type="http://schemas.openxmlformats.org/officeDocument/2006/relationships/image" Target="../media/image10.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32.xml"/><Relationship Id="rId6" Type="http://schemas.microsoft.com/office/2007/relationships/hdphoto" Target="../media/hdphoto2.wdp"/><Relationship Id="rId5" Type="http://schemas.microsoft.com/office/2007/relationships/hdphoto" Target="../media/hdphoto1.wdp"/><Relationship Id="rId4" Type="http://schemas.openxmlformats.org/officeDocument/2006/relationships/image" Target="../media/image10.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33.xml"/><Relationship Id="rId6" Type="http://schemas.microsoft.com/office/2007/relationships/hdphoto" Target="../media/hdphoto2.wdp"/><Relationship Id="rId5" Type="http://schemas.microsoft.com/office/2007/relationships/hdphoto" Target="../media/hdphoto1.wdp"/><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7.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34.xml"/><Relationship Id="rId6" Type="http://schemas.microsoft.com/office/2007/relationships/hdphoto" Target="../media/hdphoto1.wdp"/><Relationship Id="rId5" Type="http://schemas.openxmlformats.org/officeDocument/2006/relationships/image" Target="../media/image10.png"/><Relationship Id="rId4" Type="http://schemas.openxmlformats.org/officeDocument/2006/relationships/slide" Target="slide32.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35.xml"/><Relationship Id="rId6" Type="http://schemas.microsoft.com/office/2007/relationships/hdphoto" Target="../media/hdphoto2.wdp"/><Relationship Id="rId5" Type="http://schemas.microsoft.com/office/2007/relationships/hdphoto" Target="../media/hdphoto1.wdp"/><Relationship Id="rId4" Type="http://schemas.openxmlformats.org/officeDocument/2006/relationships/image" Target="../media/image10.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36.xml"/><Relationship Id="rId6" Type="http://schemas.microsoft.com/office/2007/relationships/hdphoto" Target="../media/hdphoto2.wdp"/><Relationship Id="rId5" Type="http://schemas.microsoft.com/office/2007/relationships/hdphoto" Target="../media/hdphoto1.wdp"/><Relationship Id="rId4" Type="http://schemas.openxmlformats.org/officeDocument/2006/relationships/image" Target="../media/image10.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37.xml"/><Relationship Id="rId6" Type="http://schemas.microsoft.com/office/2007/relationships/hdphoto" Target="../media/hdphoto2.wdp"/><Relationship Id="rId5" Type="http://schemas.microsoft.com/office/2007/relationships/hdphoto" Target="../media/hdphoto1.wdp"/><Relationship Id="rId4" Type="http://schemas.openxmlformats.org/officeDocument/2006/relationships/image" Target="../media/image10.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38.xml"/><Relationship Id="rId6" Type="http://schemas.microsoft.com/office/2007/relationships/hdphoto" Target="../media/hdphoto2.wdp"/><Relationship Id="rId5" Type="http://schemas.microsoft.com/office/2007/relationships/hdphoto" Target="../media/hdphoto1.wdp"/><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8.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9.xml"/><Relationship Id="rId6" Type="http://schemas.microsoft.com/office/2007/relationships/hdphoto" Target="../media/hdphoto1.wdp"/><Relationship Id="rId5" Type="http://schemas.openxmlformats.org/officeDocument/2006/relationships/image" Target="../media/image10.png"/><Relationship Id="rId4" Type="http://schemas.openxmlformats.org/officeDocument/2006/relationships/slide" Target="slide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0.xml"/><Relationship Id="rId6" Type="http://schemas.microsoft.com/office/2007/relationships/hdphoto" Target="../media/hdphoto2.wdp"/><Relationship Id="rId5" Type="http://schemas.microsoft.com/office/2007/relationships/hdphoto" Target="../media/hdphoto1.wdp"/><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1.xml"/><Relationship Id="rId6" Type="http://schemas.microsoft.com/office/2007/relationships/hdphoto" Target="../media/hdphoto2.wdp"/><Relationship Id="rId5" Type="http://schemas.microsoft.com/office/2007/relationships/hdphoto" Target="../media/hdphoto1.wdp"/><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2.xml"/><Relationship Id="rId6" Type="http://schemas.microsoft.com/office/2007/relationships/hdphoto" Target="../media/hdphoto2.wdp"/><Relationship Id="rId5" Type="http://schemas.microsoft.com/office/2007/relationships/hdphoto" Target="../media/hdphoto1.wdp"/><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3.xml"/><Relationship Id="rId6" Type="http://schemas.microsoft.com/office/2007/relationships/hdphoto" Target="../media/hdphoto2.wdp"/><Relationship Id="rId5" Type="http://schemas.microsoft.com/office/2007/relationships/hdphoto" Target="../media/hdphoto1.wdp"/><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85D17-46BF-D71A-37C8-A547AB316750}"/>
              </a:ext>
            </a:extLst>
          </p:cNvPr>
          <p:cNvSpPr>
            <a:spLocks noGrp="1"/>
          </p:cNvSpPr>
          <p:nvPr>
            <p:ph type="ctrTitle"/>
          </p:nvPr>
        </p:nvSpPr>
        <p:spPr/>
        <p:txBody>
          <a:bodyPr/>
          <a:lstStyle/>
          <a:p>
            <a:r>
              <a:rPr lang="en-GB"/>
              <a:t>Skills Development Framework</a:t>
            </a:r>
          </a:p>
        </p:txBody>
      </p:sp>
      <p:sp>
        <p:nvSpPr>
          <p:cNvPr id="3" name="Subtitle 2">
            <a:extLst>
              <a:ext uri="{FF2B5EF4-FFF2-40B4-BE49-F238E27FC236}">
                <a16:creationId xmlns:a16="http://schemas.microsoft.com/office/drawing/2014/main" id="{EC259355-C8CE-EE91-2700-CAEFE5108BD5}"/>
              </a:ext>
            </a:extLst>
          </p:cNvPr>
          <p:cNvSpPr>
            <a:spLocks noGrp="1"/>
          </p:cNvSpPr>
          <p:nvPr>
            <p:ph type="subTitle" idx="1"/>
          </p:nvPr>
        </p:nvSpPr>
        <p:spPr/>
        <p:txBody>
          <a:bodyPr/>
          <a:lstStyle/>
          <a:p>
            <a:r>
              <a:rPr lang="en-GB"/>
              <a:t>Stress</a:t>
            </a:r>
          </a:p>
        </p:txBody>
      </p:sp>
      <p:pic>
        <p:nvPicPr>
          <p:cNvPr id="1026" name="Picture 2" descr="A person standing in front of a whiteboard&#10;&#10;AI-generated content may be incorrect.">
            <a:extLst>
              <a:ext uri="{FF2B5EF4-FFF2-40B4-BE49-F238E27FC236}">
                <a16:creationId xmlns:a16="http://schemas.microsoft.com/office/drawing/2014/main" id="{450CFF77-0563-1713-92BE-70756738249F}"/>
              </a:ext>
            </a:extLst>
          </p:cNvPr>
          <p:cNvPicPr>
            <a:picLocks noGrp="1" noChangeAspect="1" noChangeArrowheads="1"/>
          </p:cNvPicPr>
          <p:nvPr>
            <p:ph type="pic" sz="quarter" idx="10"/>
          </p:nvPr>
        </p:nvPicPr>
        <p:blipFill>
          <a:blip r:embed="rId2">
            <a:extLst>
              <a:ext uri="{28A0092B-C50C-407E-A947-70E740481C1C}">
                <a14:useLocalDpi xmlns:a14="http://schemas.microsoft.com/office/drawing/2010/main" val="0"/>
              </a:ext>
            </a:extLst>
          </a:blip>
          <a:srcRect l="2072" r="2072"/>
          <a:stretch>
            <a:fillRect/>
          </a:stretch>
        </p:blipFill>
        <p:spPr bwMode="auto">
          <a:xfrm>
            <a:off x="1758268" y="880904"/>
            <a:ext cx="3136900" cy="44886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93493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9C91A8-8242-570C-77B7-A8B7F09CC0C6}"/>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E2AB4D1A-0393-9F58-5D17-9875D3FC04D6}"/>
              </a:ext>
            </a:extLst>
          </p:cNvPr>
          <p:cNvSpPr/>
          <p:nvPr/>
        </p:nvSpPr>
        <p:spPr>
          <a:xfrm>
            <a:off x="545522" y="3067271"/>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5" name="Group 34">
            <a:extLst>
              <a:ext uri="{FF2B5EF4-FFF2-40B4-BE49-F238E27FC236}">
                <a16:creationId xmlns:a16="http://schemas.microsoft.com/office/drawing/2014/main" id="{6292C840-5CA0-B2A5-57AE-4DB6FE978A0D}"/>
              </a:ext>
            </a:extLst>
          </p:cNvPr>
          <p:cNvGrpSpPr/>
          <p:nvPr/>
        </p:nvGrpSpPr>
        <p:grpSpPr>
          <a:xfrm>
            <a:off x="7681292" y="2459736"/>
            <a:ext cx="3418829" cy="652657"/>
            <a:chOff x="7681292" y="2214340"/>
            <a:chExt cx="3418829" cy="652657"/>
          </a:xfrm>
          <a:solidFill>
            <a:schemeClr val="accent1"/>
          </a:solidFill>
        </p:grpSpPr>
        <p:sp>
          <p:nvSpPr>
            <p:cNvPr id="17" name="Rectangle: Rounded Corners 16">
              <a:hlinkClick r:id="rId4" action="ppaction://hlinksldjump"/>
              <a:extLst>
                <a:ext uri="{FF2B5EF4-FFF2-40B4-BE49-F238E27FC236}">
                  <a16:creationId xmlns:a16="http://schemas.microsoft.com/office/drawing/2014/main" id="{7F0CB7FB-ECDC-9DA6-DC4B-1384678C2E46}"/>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61B2E2CA-66F3-B79C-AA59-DEB55ADB9242}"/>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4F067F1E-D0FD-DC36-0A82-F89A38B63287}"/>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C2234102-F2F7-1B1F-2087-AB5204486585}"/>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5" name="Rectangle: Rounded Corners 14">
            <a:hlinkClick r:id="" action="ppaction://hlinkshowjump?jump=nextslide"/>
            <a:extLst>
              <a:ext uri="{FF2B5EF4-FFF2-40B4-BE49-F238E27FC236}">
                <a16:creationId xmlns:a16="http://schemas.microsoft.com/office/drawing/2014/main" id="{C5D8DD98-31C7-C862-0889-9A73470C2495}"/>
              </a:ext>
            </a:extLst>
          </p:cNvPr>
          <p:cNvSpPr/>
          <p:nvPr/>
        </p:nvSpPr>
        <p:spPr>
          <a:xfrm>
            <a:off x="555434" y="2459736"/>
            <a:ext cx="3418829" cy="645618"/>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28" name="Group 27">
            <a:extLst>
              <a:ext uri="{FF2B5EF4-FFF2-40B4-BE49-F238E27FC236}">
                <a16:creationId xmlns:a16="http://schemas.microsoft.com/office/drawing/2014/main" id="{C21ECE83-F9F3-0D0C-77B7-52C458FF1821}"/>
              </a:ext>
            </a:extLst>
          </p:cNvPr>
          <p:cNvGrpSpPr/>
          <p:nvPr/>
        </p:nvGrpSpPr>
        <p:grpSpPr>
          <a:xfrm>
            <a:off x="669469" y="2610673"/>
            <a:ext cx="360121" cy="340712"/>
            <a:chOff x="4202499" y="2618581"/>
            <a:chExt cx="360121" cy="340712"/>
          </a:xfrm>
        </p:grpSpPr>
        <p:grpSp>
          <p:nvGrpSpPr>
            <p:cNvPr id="8" name="Group 7">
              <a:extLst>
                <a:ext uri="{FF2B5EF4-FFF2-40B4-BE49-F238E27FC236}">
                  <a16:creationId xmlns:a16="http://schemas.microsoft.com/office/drawing/2014/main" id="{69F95969-A42F-A6E7-FD4E-1A1928785203}"/>
                </a:ext>
              </a:extLst>
            </p:cNvPr>
            <p:cNvGrpSpPr>
              <a:grpSpLocks/>
            </p:cNvGrpSpPr>
            <p:nvPr/>
          </p:nvGrpSpPr>
          <p:grpSpPr>
            <a:xfrm>
              <a:off x="4227654" y="2618581"/>
              <a:ext cx="334966" cy="334965"/>
              <a:chOff x="634298" y="2216636"/>
              <a:chExt cx="471189" cy="471188"/>
            </a:xfrm>
            <a:solidFill>
              <a:schemeClr val="accent1"/>
            </a:solidFill>
          </p:grpSpPr>
          <p:sp>
            <p:nvSpPr>
              <p:cNvPr id="9" name="Oval 8">
                <a:extLst>
                  <a:ext uri="{FF2B5EF4-FFF2-40B4-BE49-F238E27FC236}">
                    <a16:creationId xmlns:a16="http://schemas.microsoft.com/office/drawing/2014/main" id="{1421DAD4-24A1-F590-F244-AB591D7F7E71}"/>
                  </a:ext>
                </a:extLst>
              </p:cNvPr>
              <p:cNvSpPr>
                <a:spLocks/>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2D6231BC-2481-830E-2B61-C4500ADC86A3}"/>
                  </a:ext>
                </a:extLst>
              </p:cNvPr>
              <p:cNvSpPr>
                <a:spLocks/>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sp>
          <p:nvSpPr>
            <p:cNvPr id="19" name="Oval 18">
              <a:extLst>
                <a:ext uri="{FF2B5EF4-FFF2-40B4-BE49-F238E27FC236}">
                  <a16:creationId xmlns:a16="http://schemas.microsoft.com/office/drawing/2014/main" id="{0CE8183B-AA98-505C-B4AC-E5FA1468D885}"/>
                </a:ext>
              </a:extLst>
            </p:cNvPr>
            <p:cNvSpPr>
              <a:spLocks/>
            </p:cNvSpPr>
            <p:nvPr/>
          </p:nvSpPr>
          <p:spPr>
            <a:xfrm>
              <a:off x="420249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Plus Sign 19">
              <a:extLst>
                <a:ext uri="{FF2B5EF4-FFF2-40B4-BE49-F238E27FC236}">
                  <a16:creationId xmlns:a16="http://schemas.microsoft.com/office/drawing/2014/main" id="{8E8FCDD1-A400-BCB8-5D7F-497DC50B0235}"/>
                </a:ext>
              </a:extLst>
            </p:cNvPr>
            <p:cNvSpPr>
              <a:spLocks/>
            </p:cNvSpPr>
            <p:nvPr/>
          </p:nvSpPr>
          <p:spPr>
            <a:xfrm>
              <a:off x="4244489" y="2662828"/>
              <a:ext cx="250986" cy="250986"/>
            </a:xfrm>
            <a:prstGeom prst="mathPlus">
              <a:avLst>
                <a:gd name="adj1" fmla="val 6253"/>
              </a:avLst>
            </a:prstGeom>
            <a:solidFill>
              <a:schemeClr val="tx2"/>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 name="Group 1">
            <a:extLst>
              <a:ext uri="{FF2B5EF4-FFF2-40B4-BE49-F238E27FC236}">
                <a16:creationId xmlns:a16="http://schemas.microsoft.com/office/drawing/2014/main" id="{FECA454B-B6A7-9619-B59C-4FF188A5DC94}"/>
              </a:ext>
            </a:extLst>
          </p:cNvPr>
          <p:cNvGrpSpPr/>
          <p:nvPr/>
        </p:nvGrpSpPr>
        <p:grpSpPr>
          <a:xfrm>
            <a:off x="7795539" y="2616420"/>
            <a:ext cx="334966" cy="334965"/>
            <a:chOff x="7795539" y="2624328"/>
            <a:chExt cx="334966" cy="334965"/>
          </a:xfrm>
        </p:grpSpPr>
        <p:sp>
          <p:nvSpPr>
            <p:cNvPr id="21" name="Oval 20">
              <a:extLst>
                <a:ext uri="{FF2B5EF4-FFF2-40B4-BE49-F238E27FC236}">
                  <a16:creationId xmlns:a16="http://schemas.microsoft.com/office/drawing/2014/main" id="{9F441078-6DAD-6717-9D77-8713560D6A8B}"/>
                </a:ext>
              </a:extLst>
            </p:cNvPr>
            <p:cNvSpPr/>
            <p:nvPr/>
          </p:nvSpPr>
          <p:spPr>
            <a:xfrm>
              <a:off x="779553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Plus Sign 21">
              <a:extLst>
                <a:ext uri="{FF2B5EF4-FFF2-40B4-BE49-F238E27FC236}">
                  <a16:creationId xmlns:a16="http://schemas.microsoft.com/office/drawing/2014/main" id="{ACFBCE69-5776-B941-16E1-498A278D749A}"/>
                </a:ext>
              </a:extLst>
            </p:cNvPr>
            <p:cNvSpPr/>
            <p:nvPr/>
          </p:nvSpPr>
          <p:spPr>
            <a:xfrm>
              <a:off x="7837529" y="2664008"/>
              <a:ext cx="250986" cy="250986"/>
            </a:xfrm>
            <a:prstGeom prst="mathPlus">
              <a:avLst>
                <a:gd name="adj1" fmla="val 6253"/>
              </a:avLst>
            </a:prstGeom>
            <a:solidFill>
              <a:schemeClr val="tx2"/>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33" name="TextBox 32">
            <a:extLst>
              <a:ext uri="{FF2B5EF4-FFF2-40B4-BE49-F238E27FC236}">
                <a16:creationId xmlns:a16="http://schemas.microsoft.com/office/drawing/2014/main" id="{80704074-DE2A-2ED1-BEDD-8520239EE585}"/>
              </a:ext>
            </a:extLst>
          </p:cNvPr>
          <p:cNvSpPr txBox="1"/>
          <p:nvPr/>
        </p:nvSpPr>
        <p:spPr>
          <a:xfrm>
            <a:off x="1091878" y="1086992"/>
            <a:ext cx="392288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Maintaining Self-Care</a:t>
            </a:r>
          </a:p>
        </p:txBody>
      </p:sp>
      <p:sp>
        <p:nvSpPr>
          <p:cNvPr id="36" name="Title 3">
            <a:extLst>
              <a:ext uri="{FF2B5EF4-FFF2-40B4-BE49-F238E27FC236}">
                <a16:creationId xmlns:a16="http://schemas.microsoft.com/office/drawing/2014/main" id="{23C11D34-4A6D-6B3A-F4A0-1ECF1E4051DC}"/>
              </a:ext>
            </a:extLst>
          </p:cNvPr>
          <p:cNvSpPr>
            <a:spLocks noGrp="1"/>
          </p:cNvSpPr>
          <p:nvPr>
            <p:ph type="title"/>
          </p:nvPr>
        </p:nvSpPr>
        <p:spPr>
          <a:xfrm>
            <a:off x="767270" y="659995"/>
            <a:ext cx="10246896" cy="980098"/>
          </a:xfrm>
        </p:spPr>
        <p:txBody>
          <a:bodyPr anchor="t"/>
          <a:lstStyle/>
          <a:p>
            <a:r>
              <a:rPr lang="en-GB" sz="3600"/>
              <a:t>Basic Skills</a:t>
            </a:r>
          </a:p>
        </p:txBody>
      </p:sp>
      <p:sp>
        <p:nvSpPr>
          <p:cNvPr id="29" name="Rectangle: Rounded Corners 28">
            <a:hlinkClick r:id="rId4" action="ppaction://hlinksldjump"/>
            <a:extLst>
              <a:ext uri="{FF2B5EF4-FFF2-40B4-BE49-F238E27FC236}">
                <a16:creationId xmlns:a16="http://schemas.microsoft.com/office/drawing/2014/main" id="{F1C4C721-CE4E-5FDF-539D-D8C938D0BC0E}"/>
              </a:ext>
            </a:extLst>
          </p:cNvPr>
          <p:cNvSpPr/>
          <p:nvPr/>
        </p:nvSpPr>
        <p:spPr>
          <a:xfrm>
            <a:off x="4113407" y="2459736"/>
            <a:ext cx="3418829" cy="652657"/>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sp>
        <p:nvSpPr>
          <p:cNvPr id="31" name="Oval 30">
            <a:extLst>
              <a:ext uri="{FF2B5EF4-FFF2-40B4-BE49-F238E27FC236}">
                <a16:creationId xmlns:a16="http://schemas.microsoft.com/office/drawing/2014/main" id="{5A9AA660-8E64-9FF3-D068-17DA18C2F83D}"/>
              </a:ext>
            </a:extLst>
          </p:cNvPr>
          <p:cNvSpPr/>
          <p:nvPr/>
        </p:nvSpPr>
        <p:spPr>
          <a:xfrm>
            <a:off x="4236502" y="2616420"/>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CB0FB9F0-3658-F5B4-2FA6-CCAF0309A00B}"/>
              </a:ext>
            </a:extLst>
          </p:cNvPr>
          <p:cNvSpPr/>
          <p:nvPr/>
        </p:nvSpPr>
        <p:spPr>
          <a:xfrm>
            <a:off x="4278492" y="2656249"/>
            <a:ext cx="250986" cy="250986"/>
          </a:xfrm>
          <a:prstGeom prst="mathPlus">
            <a:avLst>
              <a:gd name="adj1" fmla="val 6253"/>
            </a:avLst>
          </a:prstGeom>
          <a:solidFill>
            <a:schemeClr val="accent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4" name="Picture 3" descr="A black background with a black square&#10;&#10;Description automatically generated with medium confidence">
            <a:extLst>
              <a:ext uri="{FF2B5EF4-FFF2-40B4-BE49-F238E27FC236}">
                <a16:creationId xmlns:a16="http://schemas.microsoft.com/office/drawing/2014/main" id="{9F7A59FB-FAFE-02D7-B96B-CD59AE12C851}"/>
              </a:ext>
            </a:extLst>
          </p:cNvPr>
          <p:cNvPicPr>
            <a:picLocks noChangeAspect="1"/>
          </p:cNvPicPr>
          <p:nvPr/>
        </p:nvPicPr>
        <p:blipFill>
          <a:blip r:embed="rId5">
            <a:duotone>
              <a:schemeClr val="bg2">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5" name="TextBox 4">
            <a:extLst>
              <a:ext uri="{FF2B5EF4-FFF2-40B4-BE49-F238E27FC236}">
                <a16:creationId xmlns:a16="http://schemas.microsoft.com/office/drawing/2014/main" id="{5B7FF5A3-FFA4-2628-7A86-1B3FB9365A31}"/>
              </a:ext>
            </a:extLst>
          </p:cNvPr>
          <p:cNvSpPr txBox="1"/>
          <p:nvPr/>
        </p:nvSpPr>
        <p:spPr>
          <a:xfrm>
            <a:off x="10280254" y="4828251"/>
            <a:ext cx="1467824"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Maintaining Self-Care</a:t>
            </a:r>
          </a:p>
        </p:txBody>
      </p:sp>
    </p:spTree>
    <p:custDataLst>
      <p:tags r:id="rId1"/>
    </p:custDataLst>
    <p:extLst>
      <p:ext uri="{BB962C8B-B14F-4D97-AF65-F5344CB8AC3E}">
        <p14:creationId xmlns:p14="http://schemas.microsoft.com/office/powerpoint/2010/main" val="40582722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2706FB-765D-540E-96E5-E8AE7D7F850E}"/>
            </a:ext>
          </a:extLst>
        </p:cNvPr>
        <p:cNvGrpSpPr/>
        <p:nvPr/>
      </p:nvGrpSpPr>
      <p:grpSpPr>
        <a:xfrm>
          <a:off x="0" y="0"/>
          <a:ext cx="0" cy="0"/>
          <a:chOff x="0" y="0"/>
          <a:chExt cx="0" cy="0"/>
        </a:xfrm>
      </p:grpSpPr>
      <p:pic>
        <p:nvPicPr>
          <p:cNvPr id="4" name="Picture 3" descr="A black background with a black square&#10;&#10;Description automatically generated with medium confidence">
            <a:extLst>
              <a:ext uri="{FF2B5EF4-FFF2-40B4-BE49-F238E27FC236}">
                <a16:creationId xmlns:a16="http://schemas.microsoft.com/office/drawing/2014/main" id="{82997130-F2EC-5AAB-8856-354B0CE6AA50}"/>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6" name="TextBox 5">
            <a:extLst>
              <a:ext uri="{FF2B5EF4-FFF2-40B4-BE49-F238E27FC236}">
                <a16:creationId xmlns:a16="http://schemas.microsoft.com/office/drawing/2014/main" id="{56E1829A-3649-212B-47D7-D21556425158}"/>
              </a:ext>
            </a:extLst>
          </p:cNvPr>
          <p:cNvSpPr txBox="1"/>
          <p:nvPr/>
        </p:nvSpPr>
        <p:spPr>
          <a:xfrm>
            <a:off x="10280254" y="4828251"/>
            <a:ext cx="1467824"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Maintaining Self-Care</a:t>
            </a:r>
          </a:p>
        </p:txBody>
      </p:sp>
      <p:grpSp>
        <p:nvGrpSpPr>
          <p:cNvPr id="11" name="Group 10">
            <a:extLst>
              <a:ext uri="{FF2B5EF4-FFF2-40B4-BE49-F238E27FC236}">
                <a16:creationId xmlns:a16="http://schemas.microsoft.com/office/drawing/2014/main" id="{C163D57F-8DE1-70BD-D353-3BD15C218765}"/>
              </a:ext>
            </a:extLst>
          </p:cNvPr>
          <p:cNvGrpSpPr/>
          <p:nvPr/>
        </p:nvGrpSpPr>
        <p:grpSpPr>
          <a:xfrm>
            <a:off x="536055" y="2421400"/>
            <a:ext cx="10554600" cy="3810251"/>
            <a:chOff x="545521" y="2457418"/>
            <a:chExt cx="10554600" cy="3810251"/>
          </a:xfrm>
        </p:grpSpPr>
        <p:sp>
          <p:nvSpPr>
            <p:cNvPr id="46" name="Rectangle: Rounded Corners 45">
              <a:extLst>
                <a:ext uri="{FF2B5EF4-FFF2-40B4-BE49-F238E27FC236}">
                  <a16:creationId xmlns:a16="http://schemas.microsoft.com/office/drawing/2014/main" id="{E21BF589-6BFD-176B-B4CF-6C451D7048AF}"/>
                </a:ext>
              </a:extLst>
            </p:cNvPr>
            <p:cNvSpPr/>
            <p:nvPr/>
          </p:nvSpPr>
          <p:spPr>
            <a:xfrm>
              <a:off x="545521" y="2457418"/>
              <a:ext cx="10554600" cy="3810251"/>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7" name="Content Placeholder 1">
              <a:extLst>
                <a:ext uri="{FF2B5EF4-FFF2-40B4-BE49-F238E27FC236}">
                  <a16:creationId xmlns:a16="http://schemas.microsoft.com/office/drawing/2014/main" id="{3CFE827C-E4F4-789C-CA5A-E55597123A58}"/>
                </a:ext>
              </a:extLst>
            </p:cNvPr>
            <p:cNvSpPr txBox="1">
              <a:spLocks/>
            </p:cNvSpPr>
            <p:nvPr/>
          </p:nvSpPr>
          <p:spPr>
            <a:xfrm>
              <a:off x="763871" y="2542032"/>
              <a:ext cx="919886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GB" b="1">
                  <a:solidFill>
                    <a:srgbClr val="FFFFFF"/>
                  </a:solidFill>
                  <a:latin typeface="Open Sans" panose="020B0606030504020204" pitchFamily="34" charset="0"/>
                  <a:ea typeface="Open Sans" panose="020B0606030504020204" pitchFamily="34" charset="0"/>
                  <a:cs typeface="Open Sans" panose="020B0606030504020204" pitchFamily="34" charset="0"/>
                </a:rPr>
                <a:t>What Excellence Looks Like:</a:t>
              </a:r>
            </a:p>
            <a:p>
              <a:pPr marL="182880" indent="-182880">
                <a:spcBef>
                  <a:spcPts val="0"/>
                </a:spcBef>
                <a:buFont typeface="Arial" panose="020B0604020202020204" pitchFamily="34" charset="0"/>
                <a:buChar char="•"/>
                <a:defRPr/>
              </a:pPr>
              <a:endParaRPr lang="en-US">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Consistently engages in healthy behaviors to reduce stress </a:t>
              </a:r>
            </a:p>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Proactively identifies and implements stress management techniques</a:t>
              </a:r>
            </a:p>
          </p:txBody>
        </p:sp>
      </p:grpSp>
      <p:pic>
        <p:nvPicPr>
          <p:cNvPr id="49" name="Picture 48" descr="A black background with a black square&#10;&#10;Description automatically generated with medium confidence">
            <a:extLst>
              <a:ext uri="{FF2B5EF4-FFF2-40B4-BE49-F238E27FC236}">
                <a16:creationId xmlns:a16="http://schemas.microsoft.com/office/drawing/2014/main" id="{55258180-58E7-FCB6-8813-A2B964EE8D96}"/>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61" name="TextBox 60">
            <a:extLst>
              <a:ext uri="{FF2B5EF4-FFF2-40B4-BE49-F238E27FC236}">
                <a16:creationId xmlns:a16="http://schemas.microsoft.com/office/drawing/2014/main" id="{400A68AF-99BA-E96D-E3A9-2A9AC61050B0}"/>
              </a:ext>
            </a:extLst>
          </p:cNvPr>
          <p:cNvSpPr txBox="1"/>
          <p:nvPr/>
        </p:nvSpPr>
        <p:spPr>
          <a:xfrm>
            <a:off x="1091878" y="1086992"/>
            <a:ext cx="3894007"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Maintaining Self-Care</a:t>
            </a:r>
          </a:p>
        </p:txBody>
      </p:sp>
      <p:sp>
        <p:nvSpPr>
          <p:cNvPr id="62" name="Title 3">
            <a:extLst>
              <a:ext uri="{FF2B5EF4-FFF2-40B4-BE49-F238E27FC236}">
                <a16:creationId xmlns:a16="http://schemas.microsoft.com/office/drawing/2014/main" id="{141BDD06-4478-3399-3718-ADDF8033541A}"/>
              </a:ext>
            </a:extLst>
          </p:cNvPr>
          <p:cNvSpPr>
            <a:spLocks noGrp="1"/>
          </p:cNvSpPr>
          <p:nvPr>
            <p:ph type="title"/>
          </p:nvPr>
        </p:nvSpPr>
        <p:spPr>
          <a:xfrm>
            <a:off x="767270" y="659995"/>
            <a:ext cx="10246896" cy="980098"/>
          </a:xfrm>
        </p:spPr>
        <p:txBody>
          <a:bodyPr anchor="t"/>
          <a:lstStyle/>
          <a:p>
            <a:r>
              <a:rPr lang="en-GB" sz="3600"/>
              <a:t>Basic Skills</a:t>
            </a:r>
          </a:p>
        </p:txBody>
      </p:sp>
      <p:sp>
        <p:nvSpPr>
          <p:cNvPr id="13" name="TextBox 12">
            <a:extLst>
              <a:ext uri="{FF2B5EF4-FFF2-40B4-BE49-F238E27FC236}">
                <a16:creationId xmlns:a16="http://schemas.microsoft.com/office/drawing/2014/main" id="{D852B3E5-0D55-94EF-210E-48BD35E84659}"/>
              </a:ext>
            </a:extLst>
          </p:cNvPr>
          <p:cNvSpPr txBox="1"/>
          <p:nvPr/>
        </p:nvSpPr>
        <p:spPr>
          <a:xfrm>
            <a:off x="10271582" y="4825648"/>
            <a:ext cx="1485167"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Maintaining Self-Care</a:t>
            </a:r>
          </a:p>
        </p:txBody>
      </p:sp>
      <p:grpSp>
        <p:nvGrpSpPr>
          <p:cNvPr id="12" name="Group 11">
            <a:extLst>
              <a:ext uri="{FF2B5EF4-FFF2-40B4-BE49-F238E27FC236}">
                <a16:creationId xmlns:a16="http://schemas.microsoft.com/office/drawing/2014/main" id="{CF9982F3-078B-D52B-54BF-356B97FB666B}"/>
              </a:ext>
            </a:extLst>
          </p:cNvPr>
          <p:cNvGrpSpPr/>
          <p:nvPr/>
        </p:nvGrpSpPr>
        <p:grpSpPr>
          <a:xfrm>
            <a:off x="545520" y="1850501"/>
            <a:ext cx="3418829" cy="649224"/>
            <a:chOff x="545520" y="1850501"/>
            <a:chExt cx="3418829" cy="649224"/>
          </a:xfrm>
        </p:grpSpPr>
        <p:sp>
          <p:nvSpPr>
            <p:cNvPr id="14" name="Rectangle: Rounded Corners 13">
              <a:extLst>
                <a:ext uri="{FF2B5EF4-FFF2-40B4-BE49-F238E27FC236}">
                  <a16:creationId xmlns:a16="http://schemas.microsoft.com/office/drawing/2014/main" id="{697AD526-350D-65CA-61D4-FBDA0CB340CC}"/>
                </a:ext>
              </a:extLst>
            </p:cNvPr>
            <p:cNvSpPr/>
            <p:nvPr/>
          </p:nvSpPr>
          <p:spPr>
            <a:xfrm>
              <a:off x="545520" y="1850501"/>
              <a:ext cx="3418829" cy="649224"/>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15" name="Group 14">
              <a:extLst>
                <a:ext uri="{FF2B5EF4-FFF2-40B4-BE49-F238E27FC236}">
                  <a16:creationId xmlns:a16="http://schemas.microsoft.com/office/drawing/2014/main" id="{F81F8A2E-178B-645B-0690-5BF96E7289B2}"/>
                </a:ext>
              </a:extLst>
            </p:cNvPr>
            <p:cNvGrpSpPr/>
            <p:nvPr/>
          </p:nvGrpSpPr>
          <p:grpSpPr>
            <a:xfrm>
              <a:off x="659769" y="1973260"/>
              <a:ext cx="338328" cy="338328"/>
              <a:chOff x="687637" y="2265052"/>
              <a:chExt cx="338328" cy="338328"/>
            </a:xfrm>
          </p:grpSpPr>
          <p:sp>
            <p:nvSpPr>
              <p:cNvPr id="16" name="Oval 15">
                <a:extLst>
                  <a:ext uri="{FF2B5EF4-FFF2-40B4-BE49-F238E27FC236}">
                    <a16:creationId xmlns:a16="http://schemas.microsoft.com/office/drawing/2014/main" id="{C2A8CF97-D5E7-3AF6-3348-D5975F189B3B}"/>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4" name="Graphic 8">
                <a:extLst>
                  <a:ext uri="{FF2B5EF4-FFF2-40B4-BE49-F238E27FC236}">
                    <a16:creationId xmlns:a16="http://schemas.microsoft.com/office/drawing/2014/main" id="{09BC59D3-C73A-4CFB-3AA8-4729672518BF}"/>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spTree>
    <p:custDataLst>
      <p:tags r:id="rId1"/>
    </p:custDataLst>
    <p:extLst>
      <p:ext uri="{BB962C8B-B14F-4D97-AF65-F5344CB8AC3E}">
        <p14:creationId xmlns:p14="http://schemas.microsoft.com/office/powerpoint/2010/main" val="2613257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750"/>
                                        <p:tgtEl>
                                          <p:spTgt spid="13"/>
                                        </p:tgtEl>
                                      </p:cBhvr>
                                    </p:animEffect>
                                    <p:anim calcmode="lin" valueType="num">
                                      <p:cBhvr>
                                        <p:cTn id="8" dur="750" fill="hold"/>
                                        <p:tgtEl>
                                          <p:spTgt spid="13"/>
                                        </p:tgtEl>
                                        <p:attrNameLst>
                                          <p:attrName>ppt_x</p:attrName>
                                        </p:attrNameLst>
                                      </p:cBhvr>
                                      <p:tavLst>
                                        <p:tav tm="0">
                                          <p:val>
                                            <p:strVal val="#ppt_x"/>
                                          </p:val>
                                        </p:tav>
                                        <p:tav tm="100000">
                                          <p:val>
                                            <p:strVal val="#ppt_x"/>
                                          </p:val>
                                        </p:tav>
                                      </p:tavLst>
                                    </p:anim>
                                    <p:anim calcmode="lin" valueType="num">
                                      <p:cBhvr>
                                        <p:cTn id="9" dur="675" decel="100000" fill="hold"/>
                                        <p:tgtEl>
                                          <p:spTgt spid="13"/>
                                        </p:tgtEl>
                                        <p:attrNameLst>
                                          <p:attrName>ppt_y</p:attrName>
                                        </p:attrNameLst>
                                      </p:cBhvr>
                                      <p:tavLst>
                                        <p:tav tm="0">
                                          <p:val>
                                            <p:strVal val="#ppt_y+1"/>
                                          </p:val>
                                        </p:tav>
                                        <p:tav tm="100000">
                                          <p:val>
                                            <p:strVal val="#ppt_y-.03"/>
                                          </p:val>
                                        </p:tav>
                                      </p:tavLst>
                                    </p:anim>
                                    <p:anim calcmode="lin" valueType="num">
                                      <p:cBhvr>
                                        <p:cTn id="10" dur="75" accel="100000" fill="hold">
                                          <p:stCondLst>
                                            <p:cond delay="675"/>
                                          </p:stCondLst>
                                        </p:cTn>
                                        <p:tgtEl>
                                          <p:spTgt spid="13"/>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fade">
                                      <p:cBhvr>
                                        <p:cTn id="13" dur="750"/>
                                        <p:tgtEl>
                                          <p:spTgt spid="49"/>
                                        </p:tgtEl>
                                      </p:cBhvr>
                                    </p:animEffect>
                                    <p:anim calcmode="lin" valueType="num">
                                      <p:cBhvr>
                                        <p:cTn id="14" dur="750" fill="hold"/>
                                        <p:tgtEl>
                                          <p:spTgt spid="49"/>
                                        </p:tgtEl>
                                        <p:attrNameLst>
                                          <p:attrName>ppt_x</p:attrName>
                                        </p:attrNameLst>
                                      </p:cBhvr>
                                      <p:tavLst>
                                        <p:tav tm="0">
                                          <p:val>
                                            <p:strVal val="#ppt_x"/>
                                          </p:val>
                                        </p:tav>
                                        <p:tav tm="100000">
                                          <p:val>
                                            <p:strVal val="#ppt_x"/>
                                          </p:val>
                                        </p:tav>
                                      </p:tavLst>
                                    </p:anim>
                                    <p:anim calcmode="lin" valueType="num">
                                      <p:cBhvr>
                                        <p:cTn id="15" dur="675" decel="100000" fill="hold"/>
                                        <p:tgtEl>
                                          <p:spTgt spid="49"/>
                                        </p:tgtEl>
                                        <p:attrNameLst>
                                          <p:attrName>ppt_y</p:attrName>
                                        </p:attrNameLst>
                                      </p:cBhvr>
                                      <p:tavLst>
                                        <p:tav tm="0">
                                          <p:val>
                                            <p:strVal val="#ppt_y+1"/>
                                          </p:val>
                                        </p:tav>
                                        <p:tav tm="100000">
                                          <p:val>
                                            <p:strVal val="#ppt_y-.03"/>
                                          </p:val>
                                        </p:tav>
                                      </p:tavLst>
                                    </p:anim>
                                    <p:anim calcmode="lin" valueType="num">
                                      <p:cBhvr>
                                        <p:cTn id="16" dur="75" accel="100000" fill="hold">
                                          <p:stCondLst>
                                            <p:cond delay="675"/>
                                          </p:stCondLst>
                                        </p:cTn>
                                        <p:tgtEl>
                                          <p:spTgt spid="4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A1A065-E0D3-E717-E565-6A8A2387C316}"/>
            </a:ext>
          </a:extLst>
        </p:cNvPr>
        <p:cNvGrpSpPr/>
        <p:nvPr/>
      </p:nvGrpSpPr>
      <p:grpSpPr>
        <a:xfrm>
          <a:off x="0" y="0"/>
          <a:ext cx="0" cy="0"/>
          <a:chOff x="0" y="0"/>
          <a:chExt cx="0" cy="0"/>
        </a:xfrm>
      </p:grpSpPr>
      <p:sp>
        <p:nvSpPr>
          <p:cNvPr id="46" name="TextBox 45">
            <a:extLst>
              <a:ext uri="{FF2B5EF4-FFF2-40B4-BE49-F238E27FC236}">
                <a16:creationId xmlns:a16="http://schemas.microsoft.com/office/drawing/2014/main" id="{7FEE90BD-140B-6C65-C4E3-6782CC678AE6}"/>
              </a:ext>
            </a:extLst>
          </p:cNvPr>
          <p:cNvSpPr txBox="1"/>
          <p:nvPr/>
        </p:nvSpPr>
        <p:spPr>
          <a:xfrm>
            <a:off x="1091879" y="1086992"/>
            <a:ext cx="3884382"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Maintaining Self-Care</a:t>
            </a:r>
          </a:p>
        </p:txBody>
      </p:sp>
      <p:pic>
        <p:nvPicPr>
          <p:cNvPr id="12" name="Picture 11" descr="A black background with a black square&#10;&#10;Description automatically generated with medium confidence">
            <a:extLst>
              <a:ext uri="{FF2B5EF4-FFF2-40B4-BE49-F238E27FC236}">
                <a16:creationId xmlns:a16="http://schemas.microsoft.com/office/drawing/2014/main" id="{55E353E8-9702-AC7B-8041-C35929D592F1}"/>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37" name="TextBox 36">
            <a:extLst>
              <a:ext uri="{FF2B5EF4-FFF2-40B4-BE49-F238E27FC236}">
                <a16:creationId xmlns:a16="http://schemas.microsoft.com/office/drawing/2014/main" id="{2A357982-CE04-57F4-C74F-5A77E11E1976}"/>
              </a:ext>
            </a:extLst>
          </p:cNvPr>
          <p:cNvSpPr txBox="1"/>
          <p:nvPr/>
        </p:nvSpPr>
        <p:spPr>
          <a:xfrm>
            <a:off x="10280469" y="4825644"/>
            <a:ext cx="1467393"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Maintaining Self-Care</a:t>
            </a:r>
          </a:p>
        </p:txBody>
      </p:sp>
      <p:sp>
        <p:nvSpPr>
          <p:cNvPr id="16" name="Rectangle: Rounded Corners 15">
            <a:extLst>
              <a:ext uri="{FF2B5EF4-FFF2-40B4-BE49-F238E27FC236}">
                <a16:creationId xmlns:a16="http://schemas.microsoft.com/office/drawing/2014/main" id="{B776732B-77FD-AFBA-A1AB-86A953E5480F}"/>
              </a:ext>
            </a:extLst>
          </p:cNvPr>
          <p:cNvSpPr/>
          <p:nvPr/>
        </p:nvSpPr>
        <p:spPr>
          <a:xfrm>
            <a:off x="4113407" y="1805401"/>
            <a:ext cx="3418829" cy="654335"/>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18" name="Group 17">
            <a:extLst>
              <a:ext uri="{FF2B5EF4-FFF2-40B4-BE49-F238E27FC236}">
                <a16:creationId xmlns:a16="http://schemas.microsoft.com/office/drawing/2014/main" id="{F07BCFE7-9AC5-CFE1-15C6-F747E780048F}"/>
              </a:ext>
            </a:extLst>
          </p:cNvPr>
          <p:cNvGrpSpPr/>
          <p:nvPr/>
        </p:nvGrpSpPr>
        <p:grpSpPr>
          <a:xfrm>
            <a:off x="4226538" y="1961808"/>
            <a:ext cx="338328" cy="338328"/>
            <a:chOff x="687637" y="2265052"/>
            <a:chExt cx="338328" cy="338328"/>
          </a:xfrm>
        </p:grpSpPr>
        <p:sp>
          <p:nvSpPr>
            <p:cNvPr id="19" name="Oval 18">
              <a:extLst>
                <a:ext uri="{FF2B5EF4-FFF2-40B4-BE49-F238E27FC236}">
                  <a16:creationId xmlns:a16="http://schemas.microsoft.com/office/drawing/2014/main" id="{18D6EAAE-9F38-8350-95F5-0D2E171A229B}"/>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8DBCBE39-9160-FDCC-CC35-B68E530F62E8}"/>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11" name="Group 10">
            <a:extLst>
              <a:ext uri="{FF2B5EF4-FFF2-40B4-BE49-F238E27FC236}">
                <a16:creationId xmlns:a16="http://schemas.microsoft.com/office/drawing/2014/main" id="{96EB8091-D956-B6C0-B1DB-97C9FD4A47D3}"/>
              </a:ext>
            </a:extLst>
          </p:cNvPr>
          <p:cNvGrpSpPr/>
          <p:nvPr/>
        </p:nvGrpSpPr>
        <p:grpSpPr>
          <a:xfrm>
            <a:off x="234950" y="2414107"/>
            <a:ext cx="10552176" cy="3809228"/>
            <a:chOff x="548640" y="2459736"/>
            <a:chExt cx="10552176" cy="3809228"/>
          </a:xfrm>
        </p:grpSpPr>
        <p:sp>
          <p:nvSpPr>
            <p:cNvPr id="21" name="Rectangle: Rounded Corners 20">
              <a:extLst>
                <a:ext uri="{FF2B5EF4-FFF2-40B4-BE49-F238E27FC236}">
                  <a16:creationId xmlns:a16="http://schemas.microsoft.com/office/drawing/2014/main" id="{4097AB27-B409-3831-9CB4-F6DC8FF2A9B9}"/>
                </a:ext>
              </a:extLst>
            </p:cNvPr>
            <p:cNvSpPr/>
            <p:nvPr/>
          </p:nvSpPr>
          <p:spPr>
            <a:xfrm>
              <a:off x="548640" y="2459736"/>
              <a:ext cx="10552176" cy="3809228"/>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70CBCA79-B317-DC9A-1B53-E190C781A0B1}"/>
                </a:ext>
              </a:extLst>
            </p:cNvPr>
            <p:cNvSpPr txBox="1">
              <a:spLocks/>
            </p:cNvSpPr>
            <p:nvPr/>
          </p:nvSpPr>
          <p:spPr>
            <a:xfrm>
              <a:off x="767270" y="2725271"/>
              <a:ext cx="919886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All types can benefit from engaging in proactive behaviors to manage and reduce stress. Yet these behaviors may differ according to type, depending on what they each find most restorative. For example, some types may practice self-care by being active or socializing, whereas others prefer to take time alone and turn inward.</a:t>
              </a:r>
            </a:p>
          </p:txBody>
        </p:sp>
      </p:grpSp>
      <p:pic>
        <p:nvPicPr>
          <p:cNvPr id="28" name="Picture 27" descr="A black background with a black square&#10;&#10;Description automatically generated with medium confidence">
            <a:extLst>
              <a:ext uri="{FF2B5EF4-FFF2-40B4-BE49-F238E27FC236}">
                <a16:creationId xmlns:a16="http://schemas.microsoft.com/office/drawing/2014/main" id="{F612A1D7-5DA8-2EFA-085A-D659A71E18A0}"/>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47" name="Title 3">
            <a:extLst>
              <a:ext uri="{FF2B5EF4-FFF2-40B4-BE49-F238E27FC236}">
                <a16:creationId xmlns:a16="http://schemas.microsoft.com/office/drawing/2014/main" id="{C825DBAB-AC6E-7718-4D37-CC0AA9E16392}"/>
              </a:ext>
            </a:extLst>
          </p:cNvPr>
          <p:cNvSpPr>
            <a:spLocks noGrp="1"/>
          </p:cNvSpPr>
          <p:nvPr>
            <p:ph type="title"/>
          </p:nvPr>
        </p:nvSpPr>
        <p:spPr>
          <a:xfrm>
            <a:off x="767270" y="659995"/>
            <a:ext cx="10246896" cy="980098"/>
          </a:xfrm>
        </p:spPr>
        <p:txBody>
          <a:bodyPr anchor="t"/>
          <a:lstStyle/>
          <a:p>
            <a:r>
              <a:rPr lang="en-GB" sz="3600"/>
              <a:t>Basic Skills</a:t>
            </a:r>
          </a:p>
        </p:txBody>
      </p:sp>
      <p:sp>
        <p:nvSpPr>
          <p:cNvPr id="4" name="TextBox 3">
            <a:extLst>
              <a:ext uri="{FF2B5EF4-FFF2-40B4-BE49-F238E27FC236}">
                <a16:creationId xmlns:a16="http://schemas.microsoft.com/office/drawing/2014/main" id="{F969C2FA-D29C-3AC5-D258-BBF526643F9C}"/>
              </a:ext>
            </a:extLst>
          </p:cNvPr>
          <p:cNvSpPr txBox="1"/>
          <p:nvPr/>
        </p:nvSpPr>
        <p:spPr>
          <a:xfrm>
            <a:off x="10270023" y="4825643"/>
            <a:ext cx="1488285"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Maintaining Self-Care</a:t>
            </a:r>
          </a:p>
        </p:txBody>
      </p:sp>
    </p:spTree>
    <p:custDataLst>
      <p:tags r:id="rId1"/>
    </p:custDataLst>
    <p:extLst>
      <p:ext uri="{BB962C8B-B14F-4D97-AF65-F5344CB8AC3E}">
        <p14:creationId xmlns:p14="http://schemas.microsoft.com/office/powerpoint/2010/main" val="3451375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par>
                                <p:cTn id="15" presetID="37"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750"/>
                                        <p:tgtEl>
                                          <p:spTgt spid="4"/>
                                        </p:tgtEl>
                                      </p:cBhvr>
                                    </p:animEffect>
                                    <p:anim calcmode="lin" valueType="num">
                                      <p:cBhvr>
                                        <p:cTn id="18" dur="750" fill="hold"/>
                                        <p:tgtEl>
                                          <p:spTgt spid="4"/>
                                        </p:tgtEl>
                                        <p:attrNameLst>
                                          <p:attrName>ppt_x</p:attrName>
                                        </p:attrNameLst>
                                      </p:cBhvr>
                                      <p:tavLst>
                                        <p:tav tm="0">
                                          <p:val>
                                            <p:strVal val="#ppt_x"/>
                                          </p:val>
                                        </p:tav>
                                        <p:tav tm="100000">
                                          <p:val>
                                            <p:strVal val="#ppt_x"/>
                                          </p:val>
                                        </p:tav>
                                      </p:tavLst>
                                    </p:anim>
                                    <p:anim calcmode="lin" valueType="num">
                                      <p:cBhvr>
                                        <p:cTn id="19" dur="675" decel="100000" fill="hold"/>
                                        <p:tgtEl>
                                          <p:spTgt spid="4"/>
                                        </p:tgtEl>
                                        <p:attrNameLst>
                                          <p:attrName>ppt_y</p:attrName>
                                        </p:attrNameLst>
                                      </p:cBhvr>
                                      <p:tavLst>
                                        <p:tav tm="0">
                                          <p:val>
                                            <p:strVal val="#ppt_y+1"/>
                                          </p:val>
                                        </p:tav>
                                        <p:tav tm="100000">
                                          <p:val>
                                            <p:strVal val="#ppt_y-.03"/>
                                          </p:val>
                                        </p:tav>
                                      </p:tavLst>
                                    </p:anim>
                                    <p:anim calcmode="lin" valueType="num">
                                      <p:cBhvr>
                                        <p:cTn id="20" dur="75" accel="100000" fill="hold">
                                          <p:stCondLst>
                                            <p:cond delay="675"/>
                                          </p:stCondLst>
                                        </p:cTn>
                                        <p:tgtEl>
                                          <p:spTgt spid="4"/>
                                        </p:tgtEl>
                                        <p:attrNameLst>
                                          <p:attrName>ppt_y</p:attrName>
                                        </p:attrNameLst>
                                      </p:cBhvr>
                                      <p:tavLst>
                                        <p:tav tm="0">
                                          <p:val>
                                            <p:strVal val="#ppt_y-.03"/>
                                          </p:val>
                                        </p:tav>
                                        <p:tav tm="100000">
                                          <p:val>
                                            <p:strVal val="#ppt_y"/>
                                          </p:val>
                                        </p:tav>
                                      </p:tavLst>
                                    </p:anim>
                                  </p:childTnLst>
                                </p:cTn>
                              </p:par>
                              <p:par>
                                <p:cTn id="21" presetID="37" presetClass="entr" presetSubtype="0"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750"/>
                                        <p:tgtEl>
                                          <p:spTgt spid="28"/>
                                        </p:tgtEl>
                                      </p:cBhvr>
                                    </p:animEffect>
                                    <p:anim calcmode="lin" valueType="num">
                                      <p:cBhvr>
                                        <p:cTn id="24" dur="750" fill="hold"/>
                                        <p:tgtEl>
                                          <p:spTgt spid="28"/>
                                        </p:tgtEl>
                                        <p:attrNameLst>
                                          <p:attrName>ppt_x</p:attrName>
                                        </p:attrNameLst>
                                      </p:cBhvr>
                                      <p:tavLst>
                                        <p:tav tm="0">
                                          <p:val>
                                            <p:strVal val="#ppt_x"/>
                                          </p:val>
                                        </p:tav>
                                        <p:tav tm="100000">
                                          <p:val>
                                            <p:strVal val="#ppt_x"/>
                                          </p:val>
                                        </p:tav>
                                      </p:tavLst>
                                    </p:anim>
                                    <p:anim calcmode="lin" valueType="num">
                                      <p:cBhvr>
                                        <p:cTn id="25" dur="675" decel="100000" fill="hold"/>
                                        <p:tgtEl>
                                          <p:spTgt spid="28"/>
                                        </p:tgtEl>
                                        <p:attrNameLst>
                                          <p:attrName>ppt_y</p:attrName>
                                        </p:attrNameLst>
                                      </p:cBhvr>
                                      <p:tavLst>
                                        <p:tav tm="0">
                                          <p:val>
                                            <p:strVal val="#ppt_y+1"/>
                                          </p:val>
                                        </p:tav>
                                        <p:tav tm="100000">
                                          <p:val>
                                            <p:strVal val="#ppt_y-.03"/>
                                          </p:val>
                                        </p:tav>
                                      </p:tavLst>
                                    </p:anim>
                                    <p:anim calcmode="lin" valueType="num">
                                      <p:cBhvr>
                                        <p:cTn id="26"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A954C8-0A74-1A73-6023-5684AC2A2D48}"/>
            </a:ext>
          </a:extLst>
        </p:cNvPr>
        <p:cNvGrpSpPr/>
        <p:nvPr/>
      </p:nvGrpSpPr>
      <p:grpSpPr>
        <a:xfrm>
          <a:off x="0" y="0"/>
          <a:ext cx="0" cy="0"/>
          <a:chOff x="0" y="0"/>
          <a:chExt cx="0" cy="0"/>
        </a:xfrm>
      </p:grpSpPr>
      <p:sp>
        <p:nvSpPr>
          <p:cNvPr id="23" name="TextBox 22">
            <a:extLst>
              <a:ext uri="{FF2B5EF4-FFF2-40B4-BE49-F238E27FC236}">
                <a16:creationId xmlns:a16="http://schemas.microsoft.com/office/drawing/2014/main" id="{BAE90E17-F208-3D63-7936-3DC6DDDFD180}"/>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Maintaining Self-Care</a:t>
            </a:r>
          </a:p>
        </p:txBody>
      </p:sp>
      <p:sp>
        <p:nvSpPr>
          <p:cNvPr id="4" name="Title 3">
            <a:extLst>
              <a:ext uri="{FF2B5EF4-FFF2-40B4-BE49-F238E27FC236}">
                <a16:creationId xmlns:a16="http://schemas.microsoft.com/office/drawing/2014/main" id="{6F3350EF-AB86-FB74-F584-FC97A8EECC27}"/>
              </a:ext>
            </a:extLst>
          </p:cNvPr>
          <p:cNvSpPr>
            <a:spLocks noGrp="1"/>
          </p:cNvSpPr>
          <p:nvPr>
            <p:ph type="title"/>
          </p:nvPr>
        </p:nvSpPr>
        <p:spPr>
          <a:xfrm>
            <a:off x="767270" y="659995"/>
            <a:ext cx="10246896" cy="980098"/>
          </a:xfrm>
        </p:spPr>
        <p:txBody>
          <a:bodyPr anchor="t"/>
          <a:lstStyle/>
          <a:p>
            <a:r>
              <a:rPr lang="en-GB" sz="3600"/>
              <a:t>Basic Skills</a:t>
            </a:r>
          </a:p>
        </p:txBody>
      </p:sp>
      <p:pic>
        <p:nvPicPr>
          <p:cNvPr id="12" name="Picture 11" descr="A black background with a black square&#10;&#10;Description automatically generated with medium confidence">
            <a:extLst>
              <a:ext uri="{FF2B5EF4-FFF2-40B4-BE49-F238E27FC236}">
                <a16:creationId xmlns:a16="http://schemas.microsoft.com/office/drawing/2014/main" id="{DB7BC7BE-4872-A539-C0E0-ACD51C0FB3F2}"/>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6" name="Rectangle: Rounded Corners 15">
            <a:extLst>
              <a:ext uri="{FF2B5EF4-FFF2-40B4-BE49-F238E27FC236}">
                <a16:creationId xmlns:a16="http://schemas.microsoft.com/office/drawing/2014/main" id="{34B2A707-AE18-970B-4B1A-CE4CB801A4FB}"/>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18" name="Group 17">
            <a:extLst>
              <a:ext uri="{FF2B5EF4-FFF2-40B4-BE49-F238E27FC236}">
                <a16:creationId xmlns:a16="http://schemas.microsoft.com/office/drawing/2014/main" id="{C3CC543C-53A4-C313-1EA6-3E0DBA740C72}"/>
              </a:ext>
            </a:extLst>
          </p:cNvPr>
          <p:cNvGrpSpPr/>
          <p:nvPr/>
        </p:nvGrpSpPr>
        <p:grpSpPr>
          <a:xfrm>
            <a:off x="7838806" y="1002673"/>
            <a:ext cx="338328" cy="338328"/>
            <a:chOff x="687637" y="2265052"/>
            <a:chExt cx="338328" cy="338328"/>
          </a:xfrm>
        </p:grpSpPr>
        <p:sp>
          <p:nvSpPr>
            <p:cNvPr id="19" name="Oval 18">
              <a:extLst>
                <a:ext uri="{FF2B5EF4-FFF2-40B4-BE49-F238E27FC236}">
                  <a16:creationId xmlns:a16="http://schemas.microsoft.com/office/drawing/2014/main" id="{40C23439-BF32-1647-A9DB-D9DF17ACF32B}"/>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C5DEF079-2378-4551-6A98-4D5E3C5D50FC}"/>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5" name="TextBox 14">
            <a:extLst>
              <a:ext uri="{FF2B5EF4-FFF2-40B4-BE49-F238E27FC236}">
                <a16:creationId xmlns:a16="http://schemas.microsoft.com/office/drawing/2014/main" id="{A92FEF4E-28AE-FEF0-56B4-807A40FBE413}"/>
              </a:ext>
            </a:extLst>
          </p:cNvPr>
          <p:cNvSpPr txBox="1"/>
          <p:nvPr/>
        </p:nvSpPr>
        <p:spPr>
          <a:xfrm>
            <a:off x="10270248" y="4828251"/>
            <a:ext cx="1487836"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Maintaining Self-Care</a:t>
            </a:r>
          </a:p>
        </p:txBody>
      </p:sp>
      <p:grpSp>
        <p:nvGrpSpPr>
          <p:cNvPr id="11" name="Group 10">
            <a:extLst>
              <a:ext uri="{FF2B5EF4-FFF2-40B4-BE49-F238E27FC236}">
                <a16:creationId xmlns:a16="http://schemas.microsoft.com/office/drawing/2014/main" id="{CFE9E871-C87B-7970-260D-31BDE6D01F7E}"/>
              </a:ext>
            </a:extLst>
          </p:cNvPr>
          <p:cNvGrpSpPr/>
          <p:nvPr/>
        </p:nvGrpSpPr>
        <p:grpSpPr>
          <a:xfrm>
            <a:off x="475487" y="1659644"/>
            <a:ext cx="10624634" cy="4699100"/>
            <a:chOff x="475489" y="1568572"/>
            <a:chExt cx="10624634" cy="4699100"/>
          </a:xfrm>
        </p:grpSpPr>
        <p:sp>
          <p:nvSpPr>
            <p:cNvPr id="21" name="Rectangle: Rounded Corners 20">
              <a:extLst>
                <a:ext uri="{FF2B5EF4-FFF2-40B4-BE49-F238E27FC236}">
                  <a16:creationId xmlns:a16="http://schemas.microsoft.com/office/drawing/2014/main" id="{E7A16E3C-DF7B-0BEF-CA3D-5F0CE424D523}"/>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48D16ADC-F90B-AD99-FC3F-FD3E4952D517}"/>
                </a:ext>
              </a:extLst>
            </p:cNvPr>
            <p:cNvSpPr txBox="1">
              <a:spLocks/>
            </p:cNvSpPr>
            <p:nvPr/>
          </p:nvSpPr>
          <p:spPr>
            <a:xfrm>
              <a:off x="624753" y="1607248"/>
              <a:ext cx="9662904"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285750"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ESTP &amp; ESFP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(Se)</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200">
                  <a:solidFill>
                    <a:srgbClr val="FFFFFF"/>
                  </a:solidFill>
                  <a:latin typeface="Open Sans" panose="020B0606030504020204" pitchFamily="34" charset="0"/>
                  <a:ea typeface="Open Sans" panose="020B0606030504020204" pitchFamily="34" charset="0"/>
                  <a:cs typeface="Open Sans" panose="020B0606030504020204" pitchFamily="34" charset="0"/>
                </a:rPr>
                <a:t>You probably practice self-care by redirecting your energy to physical activities, especially activities you can enjoy with other people and that involve being present in the moment without any worries or inhibitions. To manage stress proactively, connect to nature often, whether by walking, running, riding a bike, or doing something similar. Use positive self-talk and practice breathing exercises to calm yourself down when needed.</a:t>
              </a:r>
            </a:p>
            <a:p>
              <a:pPr marL="285750" indent="-285750">
                <a:buFont typeface="Arial" panose="020B0604020202020204" pitchFamily="34" charset="0"/>
                <a:buChar char="•"/>
                <a:defRPr/>
              </a:pPr>
              <a:r>
                <a:rPr lang="en-US" sz="1400" b="1" err="1">
                  <a:solidFill>
                    <a:srgbClr val="FFFFFF"/>
                  </a:solidFill>
                  <a:latin typeface="Open Sans" panose="020B0606030504020204" pitchFamily="34" charset="0"/>
                  <a:ea typeface="Open Sans" panose="020B0606030504020204" pitchFamily="34" charset="0"/>
                  <a:cs typeface="Open Sans" panose="020B0606030504020204" pitchFamily="34" charset="0"/>
                </a:rPr>
                <a:t>ISTJ</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 &amp; ISFJ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(Si)</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200">
                  <a:solidFill>
                    <a:srgbClr val="FFFFFF"/>
                  </a:solidFill>
                  <a:latin typeface="Open Sans" panose="020B0606030504020204" pitchFamily="34" charset="0"/>
                  <a:ea typeface="Open Sans" panose="020B0606030504020204" pitchFamily="34" charset="0"/>
                  <a:cs typeface="Open Sans" panose="020B0606030504020204" pitchFamily="34" charset="0"/>
                </a:rPr>
                <a:t>You probably practice self-care by taking time out to focus on something you really enjoy, especially by yourself and without distractions. To manage stress proactively, ensure adequate rest and sleep, and give yourself space from social expectations such as small talk or networking. Don’t be afraid to remove yourself from your work environment and ongoing demands when they are causing you stress, even if only briefly.</a:t>
              </a:r>
            </a:p>
            <a:p>
              <a:pPr marL="285750" indent="-285750">
                <a:buFont typeface="Arial" panose="020B0604020202020204" pitchFamily="34" charset="0"/>
                <a:buChar char="•"/>
                <a:defRPr/>
              </a:pPr>
              <a:r>
                <a:rPr lang="en-US" sz="1400" b="1" err="1">
                  <a:solidFill>
                    <a:srgbClr val="FFFFFF"/>
                  </a:solidFill>
                  <a:latin typeface="Open Sans" panose="020B0606030504020204" pitchFamily="34" charset="0"/>
                  <a:ea typeface="Open Sans" panose="020B0606030504020204" pitchFamily="34" charset="0"/>
                  <a:cs typeface="Open Sans" panose="020B0606030504020204" pitchFamily="34" charset="0"/>
                </a:rPr>
                <a:t>ENTP</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 &amp; </a:t>
              </a:r>
              <a:r>
                <a:rPr lang="en-US" sz="1400" b="1" err="1">
                  <a:solidFill>
                    <a:srgbClr val="FFFFFF"/>
                  </a:solidFill>
                  <a:latin typeface="Open Sans" panose="020B0606030504020204" pitchFamily="34" charset="0"/>
                  <a:ea typeface="Open Sans" panose="020B0606030504020204" pitchFamily="34" charset="0"/>
                  <a:cs typeface="Open Sans" panose="020B0606030504020204" pitchFamily="34" charset="0"/>
                </a:rPr>
                <a:t>ENFP</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(Ne)</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200">
                  <a:solidFill>
                    <a:srgbClr val="FFFFFF"/>
                  </a:solidFill>
                  <a:latin typeface="Open Sans" panose="020B0606030504020204" pitchFamily="34" charset="0"/>
                  <a:ea typeface="Open Sans" panose="020B0606030504020204" pitchFamily="34" charset="0"/>
                  <a:cs typeface="Open Sans" panose="020B0606030504020204" pitchFamily="34" charset="0"/>
                </a:rPr>
                <a:t>You probably practice self-care by getting involved in something creative, especially activities you can enjoy with other people or where you can explore ideas with others. To manage stress proactively, make sure not to neglect basic needs like eating, sleeping, and exercise. Share your negative thoughts and feelings with someone who you know won’t try to minimize them or talk you out of your ideas.</a:t>
              </a:r>
            </a:p>
            <a:p>
              <a:pPr marL="285750" indent="-285750">
                <a:buFont typeface="Arial" panose="020B0604020202020204" pitchFamily="34" charset="0"/>
                <a:buChar char="•"/>
                <a:defRPr/>
              </a:pPr>
              <a:r>
                <a:rPr lang="en-US" sz="1400" b="1" err="1">
                  <a:solidFill>
                    <a:srgbClr val="FFFFFF"/>
                  </a:solidFill>
                  <a:latin typeface="Open Sans" panose="020B0606030504020204" pitchFamily="34" charset="0"/>
                  <a:ea typeface="Open Sans" panose="020B0606030504020204" pitchFamily="34" charset="0"/>
                  <a:cs typeface="Open Sans" panose="020B0606030504020204" pitchFamily="34" charset="0"/>
                </a:rPr>
                <a:t>INTJ</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 &amp; INFJ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(Ni)</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200">
                  <a:solidFill>
                    <a:srgbClr val="FFFFFF"/>
                  </a:solidFill>
                  <a:latin typeface="Open Sans" panose="020B0606030504020204" pitchFamily="34" charset="0"/>
                  <a:ea typeface="Open Sans" panose="020B0606030504020204" pitchFamily="34" charset="0"/>
                  <a:cs typeface="Open Sans" panose="020B0606030504020204" pitchFamily="34" charset="0"/>
                </a:rPr>
                <a:t>You probably practice self-care by exploring creative outlets, particularly ones you can enjoy in a calm, quiet environment, like reading, writing, or crafts. To manage stress proactively, engage in tasks that accomplish something useful, such as fixing or cleaning something. Avoid getting drawn into a cycle of overindulgence followed by harsh self-criticism and allow yourself small pleasures to make you less vulnerable to excesses when stressed.</a:t>
              </a:r>
              <a:endPar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endParaRPr>
            </a:p>
          </p:txBody>
        </p:sp>
      </p:grpSp>
      <p:pic>
        <p:nvPicPr>
          <p:cNvPr id="28" name="Picture 27" descr="A black background with a black square&#10;&#10;Description automatically generated with medium confidence">
            <a:extLst>
              <a:ext uri="{FF2B5EF4-FFF2-40B4-BE49-F238E27FC236}">
                <a16:creationId xmlns:a16="http://schemas.microsoft.com/office/drawing/2014/main" id="{7880E7EE-C46E-F67A-DAEF-716B556051E8}"/>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13" name="TextBox 12">
            <a:extLst>
              <a:ext uri="{FF2B5EF4-FFF2-40B4-BE49-F238E27FC236}">
                <a16:creationId xmlns:a16="http://schemas.microsoft.com/office/drawing/2014/main" id="{5EFB90E0-1977-A80D-3FC4-D0241DB97644}"/>
              </a:ext>
            </a:extLst>
          </p:cNvPr>
          <p:cNvSpPr txBox="1"/>
          <p:nvPr/>
        </p:nvSpPr>
        <p:spPr>
          <a:xfrm>
            <a:off x="10270248" y="4825648"/>
            <a:ext cx="1487836"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Maintaining Self-Care</a:t>
            </a:r>
          </a:p>
        </p:txBody>
      </p:sp>
    </p:spTree>
    <p:custDataLst>
      <p:tags r:id="rId1"/>
    </p:custDataLst>
    <p:extLst>
      <p:ext uri="{BB962C8B-B14F-4D97-AF65-F5344CB8AC3E}">
        <p14:creationId xmlns:p14="http://schemas.microsoft.com/office/powerpoint/2010/main" val="3426345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par>
                                <p:cTn id="15" presetID="37"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750"/>
                                        <p:tgtEl>
                                          <p:spTgt spid="13"/>
                                        </p:tgtEl>
                                      </p:cBhvr>
                                    </p:animEffect>
                                    <p:anim calcmode="lin" valueType="num">
                                      <p:cBhvr>
                                        <p:cTn id="18" dur="750" fill="hold"/>
                                        <p:tgtEl>
                                          <p:spTgt spid="13"/>
                                        </p:tgtEl>
                                        <p:attrNameLst>
                                          <p:attrName>ppt_x</p:attrName>
                                        </p:attrNameLst>
                                      </p:cBhvr>
                                      <p:tavLst>
                                        <p:tav tm="0">
                                          <p:val>
                                            <p:strVal val="#ppt_x"/>
                                          </p:val>
                                        </p:tav>
                                        <p:tav tm="100000">
                                          <p:val>
                                            <p:strVal val="#ppt_x"/>
                                          </p:val>
                                        </p:tav>
                                      </p:tavLst>
                                    </p:anim>
                                    <p:anim calcmode="lin" valueType="num">
                                      <p:cBhvr>
                                        <p:cTn id="19" dur="675" decel="100000" fill="hold"/>
                                        <p:tgtEl>
                                          <p:spTgt spid="13"/>
                                        </p:tgtEl>
                                        <p:attrNameLst>
                                          <p:attrName>ppt_y</p:attrName>
                                        </p:attrNameLst>
                                      </p:cBhvr>
                                      <p:tavLst>
                                        <p:tav tm="0">
                                          <p:val>
                                            <p:strVal val="#ppt_y+1"/>
                                          </p:val>
                                        </p:tav>
                                        <p:tav tm="100000">
                                          <p:val>
                                            <p:strVal val="#ppt_y-.03"/>
                                          </p:val>
                                        </p:tav>
                                      </p:tavLst>
                                    </p:anim>
                                    <p:anim calcmode="lin" valueType="num">
                                      <p:cBhvr>
                                        <p:cTn id="20" dur="75" accel="100000" fill="hold">
                                          <p:stCondLst>
                                            <p:cond delay="675"/>
                                          </p:stCondLst>
                                        </p:cTn>
                                        <p:tgtEl>
                                          <p:spTgt spid="13"/>
                                        </p:tgtEl>
                                        <p:attrNameLst>
                                          <p:attrName>ppt_y</p:attrName>
                                        </p:attrNameLst>
                                      </p:cBhvr>
                                      <p:tavLst>
                                        <p:tav tm="0">
                                          <p:val>
                                            <p:strVal val="#ppt_y-.03"/>
                                          </p:val>
                                        </p:tav>
                                        <p:tav tm="100000">
                                          <p:val>
                                            <p:strVal val="#ppt_y"/>
                                          </p:val>
                                        </p:tav>
                                      </p:tavLst>
                                    </p:anim>
                                  </p:childTnLst>
                                </p:cTn>
                              </p:par>
                              <p:par>
                                <p:cTn id="21" presetID="37" presetClass="entr" presetSubtype="0"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750"/>
                                        <p:tgtEl>
                                          <p:spTgt spid="28"/>
                                        </p:tgtEl>
                                      </p:cBhvr>
                                    </p:animEffect>
                                    <p:anim calcmode="lin" valueType="num">
                                      <p:cBhvr>
                                        <p:cTn id="24" dur="750" fill="hold"/>
                                        <p:tgtEl>
                                          <p:spTgt spid="28"/>
                                        </p:tgtEl>
                                        <p:attrNameLst>
                                          <p:attrName>ppt_x</p:attrName>
                                        </p:attrNameLst>
                                      </p:cBhvr>
                                      <p:tavLst>
                                        <p:tav tm="0">
                                          <p:val>
                                            <p:strVal val="#ppt_x"/>
                                          </p:val>
                                        </p:tav>
                                        <p:tav tm="100000">
                                          <p:val>
                                            <p:strVal val="#ppt_x"/>
                                          </p:val>
                                        </p:tav>
                                      </p:tavLst>
                                    </p:anim>
                                    <p:anim calcmode="lin" valueType="num">
                                      <p:cBhvr>
                                        <p:cTn id="25" dur="675" decel="100000" fill="hold"/>
                                        <p:tgtEl>
                                          <p:spTgt spid="28"/>
                                        </p:tgtEl>
                                        <p:attrNameLst>
                                          <p:attrName>ppt_y</p:attrName>
                                        </p:attrNameLst>
                                      </p:cBhvr>
                                      <p:tavLst>
                                        <p:tav tm="0">
                                          <p:val>
                                            <p:strVal val="#ppt_y+1"/>
                                          </p:val>
                                        </p:tav>
                                        <p:tav tm="100000">
                                          <p:val>
                                            <p:strVal val="#ppt_y-.03"/>
                                          </p:val>
                                        </p:tav>
                                      </p:tavLst>
                                    </p:anim>
                                    <p:anim calcmode="lin" valueType="num">
                                      <p:cBhvr>
                                        <p:cTn id="26"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5A6CD5-C5FD-329C-CD9C-7C14D84BACD5}"/>
            </a:ext>
          </a:extLst>
        </p:cNvPr>
        <p:cNvGrpSpPr/>
        <p:nvPr/>
      </p:nvGrpSpPr>
      <p:grpSpPr>
        <a:xfrm>
          <a:off x="0" y="0"/>
          <a:ext cx="0" cy="0"/>
          <a:chOff x="0" y="0"/>
          <a:chExt cx="0" cy="0"/>
        </a:xfrm>
      </p:grpSpPr>
      <p:sp>
        <p:nvSpPr>
          <p:cNvPr id="23" name="TextBox 22">
            <a:extLst>
              <a:ext uri="{FF2B5EF4-FFF2-40B4-BE49-F238E27FC236}">
                <a16:creationId xmlns:a16="http://schemas.microsoft.com/office/drawing/2014/main" id="{1C3FD551-512E-9BF6-8EB8-8A1E18C75000}"/>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Maintaining Self-Care</a:t>
            </a:r>
          </a:p>
        </p:txBody>
      </p:sp>
      <p:sp>
        <p:nvSpPr>
          <p:cNvPr id="4" name="Title 3">
            <a:extLst>
              <a:ext uri="{FF2B5EF4-FFF2-40B4-BE49-F238E27FC236}">
                <a16:creationId xmlns:a16="http://schemas.microsoft.com/office/drawing/2014/main" id="{F8ED5EF0-8B24-ECC9-8412-21FA47D6753C}"/>
              </a:ext>
            </a:extLst>
          </p:cNvPr>
          <p:cNvSpPr>
            <a:spLocks noGrp="1"/>
          </p:cNvSpPr>
          <p:nvPr>
            <p:ph type="title"/>
          </p:nvPr>
        </p:nvSpPr>
        <p:spPr>
          <a:xfrm>
            <a:off x="767270" y="659995"/>
            <a:ext cx="10246896" cy="980098"/>
          </a:xfrm>
        </p:spPr>
        <p:txBody>
          <a:bodyPr anchor="t"/>
          <a:lstStyle/>
          <a:p>
            <a:r>
              <a:rPr lang="en-GB" sz="3600"/>
              <a:t>Basic Skills</a:t>
            </a:r>
          </a:p>
        </p:txBody>
      </p:sp>
      <p:pic>
        <p:nvPicPr>
          <p:cNvPr id="12" name="Picture 11" descr="A black background with a black square&#10;&#10;Description automatically generated with medium confidence">
            <a:extLst>
              <a:ext uri="{FF2B5EF4-FFF2-40B4-BE49-F238E27FC236}">
                <a16:creationId xmlns:a16="http://schemas.microsoft.com/office/drawing/2014/main" id="{5EA48C84-CC1C-8ED9-103B-A02BBAC92020}"/>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6" name="Rectangle: Rounded Corners 15">
            <a:extLst>
              <a:ext uri="{FF2B5EF4-FFF2-40B4-BE49-F238E27FC236}">
                <a16:creationId xmlns:a16="http://schemas.microsoft.com/office/drawing/2014/main" id="{7107EF16-B68E-D46C-6E49-B28100C5EA62}"/>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 (cont.)</a:t>
            </a:r>
          </a:p>
        </p:txBody>
      </p:sp>
      <p:grpSp>
        <p:nvGrpSpPr>
          <p:cNvPr id="18" name="Group 17">
            <a:extLst>
              <a:ext uri="{FF2B5EF4-FFF2-40B4-BE49-F238E27FC236}">
                <a16:creationId xmlns:a16="http://schemas.microsoft.com/office/drawing/2014/main" id="{11ADF859-6FFB-D0E2-D0B3-883FE1607E07}"/>
              </a:ext>
            </a:extLst>
          </p:cNvPr>
          <p:cNvGrpSpPr/>
          <p:nvPr/>
        </p:nvGrpSpPr>
        <p:grpSpPr>
          <a:xfrm>
            <a:off x="7837529" y="1002673"/>
            <a:ext cx="338328" cy="338328"/>
            <a:chOff x="687637" y="2265052"/>
            <a:chExt cx="338328" cy="338328"/>
          </a:xfrm>
        </p:grpSpPr>
        <p:sp>
          <p:nvSpPr>
            <p:cNvPr id="19" name="Oval 18">
              <a:extLst>
                <a:ext uri="{FF2B5EF4-FFF2-40B4-BE49-F238E27FC236}">
                  <a16:creationId xmlns:a16="http://schemas.microsoft.com/office/drawing/2014/main" id="{520A6FCB-656C-2DBC-1A46-4EB3710EAE00}"/>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C899F102-3C79-9AB4-1F80-0D4F39731925}"/>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5" name="TextBox 14">
            <a:extLst>
              <a:ext uri="{FF2B5EF4-FFF2-40B4-BE49-F238E27FC236}">
                <a16:creationId xmlns:a16="http://schemas.microsoft.com/office/drawing/2014/main" id="{C11DEED4-E9A0-7D90-0426-B3E05789CEFA}"/>
              </a:ext>
            </a:extLst>
          </p:cNvPr>
          <p:cNvSpPr txBox="1"/>
          <p:nvPr/>
        </p:nvSpPr>
        <p:spPr>
          <a:xfrm>
            <a:off x="10270248" y="4828251"/>
            <a:ext cx="1487836"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Maintaining Self-Care</a:t>
            </a:r>
          </a:p>
        </p:txBody>
      </p:sp>
      <p:grpSp>
        <p:nvGrpSpPr>
          <p:cNvPr id="11" name="Group 10">
            <a:extLst>
              <a:ext uri="{FF2B5EF4-FFF2-40B4-BE49-F238E27FC236}">
                <a16:creationId xmlns:a16="http://schemas.microsoft.com/office/drawing/2014/main" id="{DCF26969-2588-8104-BC0C-B85A2A7881AE}"/>
              </a:ext>
            </a:extLst>
          </p:cNvPr>
          <p:cNvGrpSpPr/>
          <p:nvPr/>
        </p:nvGrpSpPr>
        <p:grpSpPr>
          <a:xfrm>
            <a:off x="475487" y="1626985"/>
            <a:ext cx="10624634" cy="4699100"/>
            <a:chOff x="475489" y="1568572"/>
            <a:chExt cx="10624634" cy="4699100"/>
          </a:xfrm>
        </p:grpSpPr>
        <p:sp>
          <p:nvSpPr>
            <p:cNvPr id="21" name="Rectangle: Rounded Corners 20">
              <a:extLst>
                <a:ext uri="{FF2B5EF4-FFF2-40B4-BE49-F238E27FC236}">
                  <a16:creationId xmlns:a16="http://schemas.microsoft.com/office/drawing/2014/main" id="{4B984776-EBF4-0E88-BE14-29F73F59948F}"/>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99A4756A-9C96-100A-E9AC-816ABF6AED4E}"/>
                </a:ext>
              </a:extLst>
            </p:cNvPr>
            <p:cNvSpPr txBox="1">
              <a:spLocks/>
            </p:cNvSpPr>
            <p:nvPr/>
          </p:nvSpPr>
          <p:spPr>
            <a:xfrm>
              <a:off x="624879" y="1595505"/>
              <a:ext cx="9719620"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285750"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ESTJ &amp; ENTJ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(Te)</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You probably practice self-care by organizing your work and life in a logical, task-focused way. To manage stress proactively, draw up a strategy and plan for how you will meet your various commitments. Talk to a trusted person who is not involved in the situation and who can give you a reality check when needed.</a:t>
              </a:r>
            </a:p>
            <a:p>
              <a:pPr marL="285750" indent="-285750">
                <a:buFont typeface="Arial" panose="020B0604020202020204" pitchFamily="34" charset="0"/>
                <a:buChar char="•"/>
                <a:defRPr/>
              </a:pPr>
              <a:r>
                <a:rPr lang="en-US" sz="1400" b="1" err="1">
                  <a:solidFill>
                    <a:srgbClr val="FFFFFF"/>
                  </a:solidFill>
                  <a:latin typeface="Open Sans" panose="020B0606030504020204" pitchFamily="34" charset="0"/>
                  <a:ea typeface="Open Sans" panose="020B0606030504020204" pitchFamily="34" charset="0"/>
                  <a:cs typeface="Open Sans" panose="020B0606030504020204" pitchFamily="34" charset="0"/>
                </a:rPr>
                <a:t>ISTP</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 &amp; </a:t>
              </a:r>
              <a:r>
                <a:rPr lang="en-US" sz="1400" b="1" err="1">
                  <a:solidFill>
                    <a:srgbClr val="FFFFFF"/>
                  </a:solidFill>
                  <a:latin typeface="Open Sans" panose="020B0606030504020204" pitchFamily="34" charset="0"/>
                  <a:ea typeface="Open Sans" panose="020B0606030504020204" pitchFamily="34" charset="0"/>
                  <a:cs typeface="Open Sans" panose="020B0606030504020204" pitchFamily="34" charset="0"/>
                </a:rPr>
                <a:t>INTP</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(Ti)</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You probably practice self-care by taking time away either to reflect on the issues at hand, or to engage in a calm, peaceful activity like walking or listening to music. To manage stress proactively, take regular breaks to control your levels of interaction and stimulation from the environment. Don’t be too hard on yourself if you aren’t feeling sociable or convince yourself that this means you aren’t likeable.</a:t>
              </a:r>
            </a:p>
            <a:p>
              <a:pPr marL="285750" indent="-285750">
                <a:buFont typeface="Arial" panose="020B0604020202020204" pitchFamily="34" charset="0"/>
                <a:buChar char="•"/>
                <a:defRPr/>
              </a:pPr>
              <a:r>
                <a:rPr lang="en-US" sz="1400" b="1" err="1">
                  <a:solidFill>
                    <a:srgbClr val="FFFFFF"/>
                  </a:solidFill>
                  <a:latin typeface="Open Sans" panose="020B0606030504020204" pitchFamily="34" charset="0"/>
                  <a:ea typeface="Open Sans" panose="020B0606030504020204" pitchFamily="34" charset="0"/>
                  <a:cs typeface="Open Sans" panose="020B0606030504020204" pitchFamily="34" charset="0"/>
                </a:rPr>
                <a:t>ESFJ</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 &amp; ENFJ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(Fe)</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You probably practice self-care by spending time with friends, sharing in a safe environment so you can feel your concerns have been heard and validated. To manage stress proactively, make sure you are getting your own needs met rather than just trying to meet everyone else’s. Use positive self-talk and try not to let yourself get drawn into resolving other people’s conflicts.</a:t>
              </a:r>
            </a:p>
            <a:p>
              <a:pPr marL="285750" indent="-285750">
                <a:buFont typeface="Arial" panose="020B0604020202020204" pitchFamily="34" charset="0"/>
                <a:buChar char="•"/>
                <a:defRPr/>
              </a:pPr>
              <a:r>
                <a:rPr lang="en-US" sz="1400" b="1" err="1">
                  <a:solidFill>
                    <a:srgbClr val="FFFFFF"/>
                  </a:solidFill>
                  <a:latin typeface="Open Sans" panose="020B0606030504020204" pitchFamily="34" charset="0"/>
                  <a:ea typeface="Open Sans" panose="020B0606030504020204" pitchFamily="34" charset="0"/>
                  <a:cs typeface="Open Sans" panose="020B0606030504020204" pitchFamily="34" charset="0"/>
                </a:rPr>
                <a:t>ISFP</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 &amp; </a:t>
              </a:r>
              <a:r>
                <a:rPr lang="en-US" sz="1400" b="1" err="1">
                  <a:solidFill>
                    <a:srgbClr val="FFFFFF"/>
                  </a:solidFill>
                  <a:latin typeface="Open Sans" panose="020B0606030504020204" pitchFamily="34" charset="0"/>
                  <a:ea typeface="Open Sans" panose="020B0606030504020204" pitchFamily="34" charset="0"/>
                  <a:cs typeface="Open Sans" panose="020B0606030504020204" pitchFamily="34" charset="0"/>
                </a:rPr>
                <a:t>INFP</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(Fi)</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You probably practice self-care by seeking solitude, removing yourself from stimulating environments so you can turn inward to reflect. To manage stress proactively, make sure you aren’t turning down activities with others that you know would lift your spirits because of your desire to be alone. Talk to a close, trusted friend who shares similar values and experiences, so you can feel your concerns have been heard.</a:t>
              </a:r>
            </a:p>
          </p:txBody>
        </p:sp>
      </p:grpSp>
      <p:pic>
        <p:nvPicPr>
          <p:cNvPr id="28" name="Picture 27" descr="A black background with a black square&#10;&#10;Description automatically generated with medium confidence">
            <a:extLst>
              <a:ext uri="{FF2B5EF4-FFF2-40B4-BE49-F238E27FC236}">
                <a16:creationId xmlns:a16="http://schemas.microsoft.com/office/drawing/2014/main" id="{62400BF6-41AA-64CA-9C95-B01086AB7D2C}"/>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13" name="TextBox 12">
            <a:extLst>
              <a:ext uri="{FF2B5EF4-FFF2-40B4-BE49-F238E27FC236}">
                <a16:creationId xmlns:a16="http://schemas.microsoft.com/office/drawing/2014/main" id="{CD74C373-77F9-88BF-001D-295491E457E1}"/>
              </a:ext>
            </a:extLst>
          </p:cNvPr>
          <p:cNvSpPr txBox="1"/>
          <p:nvPr/>
        </p:nvSpPr>
        <p:spPr>
          <a:xfrm>
            <a:off x="10270248" y="4825648"/>
            <a:ext cx="1487836"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Maintaining Self-Care</a:t>
            </a:r>
          </a:p>
        </p:txBody>
      </p:sp>
    </p:spTree>
    <p:custDataLst>
      <p:tags r:id="rId1"/>
    </p:custDataLst>
    <p:extLst>
      <p:ext uri="{BB962C8B-B14F-4D97-AF65-F5344CB8AC3E}">
        <p14:creationId xmlns:p14="http://schemas.microsoft.com/office/powerpoint/2010/main" val="26232757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par>
                                <p:cTn id="15" presetID="37"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750"/>
                                        <p:tgtEl>
                                          <p:spTgt spid="13"/>
                                        </p:tgtEl>
                                      </p:cBhvr>
                                    </p:animEffect>
                                    <p:anim calcmode="lin" valueType="num">
                                      <p:cBhvr>
                                        <p:cTn id="18" dur="750" fill="hold"/>
                                        <p:tgtEl>
                                          <p:spTgt spid="13"/>
                                        </p:tgtEl>
                                        <p:attrNameLst>
                                          <p:attrName>ppt_x</p:attrName>
                                        </p:attrNameLst>
                                      </p:cBhvr>
                                      <p:tavLst>
                                        <p:tav tm="0">
                                          <p:val>
                                            <p:strVal val="#ppt_x"/>
                                          </p:val>
                                        </p:tav>
                                        <p:tav tm="100000">
                                          <p:val>
                                            <p:strVal val="#ppt_x"/>
                                          </p:val>
                                        </p:tav>
                                      </p:tavLst>
                                    </p:anim>
                                    <p:anim calcmode="lin" valueType="num">
                                      <p:cBhvr>
                                        <p:cTn id="19" dur="675" decel="100000" fill="hold"/>
                                        <p:tgtEl>
                                          <p:spTgt spid="13"/>
                                        </p:tgtEl>
                                        <p:attrNameLst>
                                          <p:attrName>ppt_y</p:attrName>
                                        </p:attrNameLst>
                                      </p:cBhvr>
                                      <p:tavLst>
                                        <p:tav tm="0">
                                          <p:val>
                                            <p:strVal val="#ppt_y+1"/>
                                          </p:val>
                                        </p:tav>
                                        <p:tav tm="100000">
                                          <p:val>
                                            <p:strVal val="#ppt_y-.03"/>
                                          </p:val>
                                        </p:tav>
                                      </p:tavLst>
                                    </p:anim>
                                    <p:anim calcmode="lin" valueType="num">
                                      <p:cBhvr>
                                        <p:cTn id="20" dur="75" accel="100000" fill="hold">
                                          <p:stCondLst>
                                            <p:cond delay="675"/>
                                          </p:stCondLst>
                                        </p:cTn>
                                        <p:tgtEl>
                                          <p:spTgt spid="13"/>
                                        </p:tgtEl>
                                        <p:attrNameLst>
                                          <p:attrName>ppt_y</p:attrName>
                                        </p:attrNameLst>
                                      </p:cBhvr>
                                      <p:tavLst>
                                        <p:tav tm="0">
                                          <p:val>
                                            <p:strVal val="#ppt_y-.03"/>
                                          </p:val>
                                        </p:tav>
                                        <p:tav tm="100000">
                                          <p:val>
                                            <p:strVal val="#ppt_y"/>
                                          </p:val>
                                        </p:tav>
                                      </p:tavLst>
                                    </p:anim>
                                  </p:childTnLst>
                                </p:cTn>
                              </p:par>
                              <p:par>
                                <p:cTn id="21" presetID="37" presetClass="entr" presetSubtype="0"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750"/>
                                        <p:tgtEl>
                                          <p:spTgt spid="28"/>
                                        </p:tgtEl>
                                      </p:cBhvr>
                                    </p:animEffect>
                                    <p:anim calcmode="lin" valueType="num">
                                      <p:cBhvr>
                                        <p:cTn id="24" dur="750" fill="hold"/>
                                        <p:tgtEl>
                                          <p:spTgt spid="28"/>
                                        </p:tgtEl>
                                        <p:attrNameLst>
                                          <p:attrName>ppt_x</p:attrName>
                                        </p:attrNameLst>
                                      </p:cBhvr>
                                      <p:tavLst>
                                        <p:tav tm="0">
                                          <p:val>
                                            <p:strVal val="#ppt_x"/>
                                          </p:val>
                                        </p:tav>
                                        <p:tav tm="100000">
                                          <p:val>
                                            <p:strVal val="#ppt_x"/>
                                          </p:val>
                                        </p:tav>
                                      </p:tavLst>
                                    </p:anim>
                                    <p:anim calcmode="lin" valueType="num">
                                      <p:cBhvr>
                                        <p:cTn id="25" dur="675" decel="100000" fill="hold"/>
                                        <p:tgtEl>
                                          <p:spTgt spid="28"/>
                                        </p:tgtEl>
                                        <p:attrNameLst>
                                          <p:attrName>ppt_y</p:attrName>
                                        </p:attrNameLst>
                                      </p:cBhvr>
                                      <p:tavLst>
                                        <p:tav tm="0">
                                          <p:val>
                                            <p:strVal val="#ppt_y+1"/>
                                          </p:val>
                                        </p:tav>
                                        <p:tav tm="100000">
                                          <p:val>
                                            <p:strVal val="#ppt_y-.03"/>
                                          </p:val>
                                        </p:tav>
                                      </p:tavLst>
                                    </p:anim>
                                    <p:anim calcmode="lin" valueType="num">
                                      <p:cBhvr>
                                        <p:cTn id="26"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06EF79-C5ED-C93E-3756-FC00FAB0E190}"/>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9CC7FD91-9C14-D588-1234-568EE64409F3}"/>
              </a:ext>
            </a:extLst>
          </p:cNvPr>
          <p:cNvSpPr/>
          <p:nvPr/>
        </p:nvSpPr>
        <p:spPr>
          <a:xfrm>
            <a:off x="545522" y="3067271"/>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5" name="Group 34">
            <a:extLst>
              <a:ext uri="{FF2B5EF4-FFF2-40B4-BE49-F238E27FC236}">
                <a16:creationId xmlns:a16="http://schemas.microsoft.com/office/drawing/2014/main" id="{15856961-7BEF-E24D-E89A-9A199EDCF0E6}"/>
              </a:ext>
            </a:extLst>
          </p:cNvPr>
          <p:cNvGrpSpPr/>
          <p:nvPr/>
        </p:nvGrpSpPr>
        <p:grpSpPr>
          <a:xfrm>
            <a:off x="7681292" y="2459736"/>
            <a:ext cx="3418829" cy="652657"/>
            <a:chOff x="7681292" y="2214340"/>
            <a:chExt cx="3418829" cy="652657"/>
          </a:xfrm>
          <a:solidFill>
            <a:schemeClr val="accent1"/>
          </a:solidFill>
        </p:grpSpPr>
        <p:sp>
          <p:nvSpPr>
            <p:cNvPr id="17" name="Rectangle: Rounded Corners 16">
              <a:hlinkClick r:id="rId4" action="ppaction://hlinksldjump"/>
              <a:extLst>
                <a:ext uri="{FF2B5EF4-FFF2-40B4-BE49-F238E27FC236}">
                  <a16:creationId xmlns:a16="http://schemas.microsoft.com/office/drawing/2014/main" id="{1AE07DAC-8C4B-F24E-421A-26F3D160B71A}"/>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7E83ED2F-C2F9-1847-8C5F-D86CD75B9573}"/>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B4B27EE5-A7D3-E21B-D273-3386726466E5}"/>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7F49C179-8778-8D09-80DB-8A9E69A3F8B4}"/>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5" name="Rectangle: Rounded Corners 14">
            <a:hlinkClick r:id="" action="ppaction://hlinkshowjump?jump=nextslide"/>
            <a:extLst>
              <a:ext uri="{FF2B5EF4-FFF2-40B4-BE49-F238E27FC236}">
                <a16:creationId xmlns:a16="http://schemas.microsoft.com/office/drawing/2014/main" id="{416DAA40-79C9-66FA-0F06-EBB69E0C692A}"/>
              </a:ext>
            </a:extLst>
          </p:cNvPr>
          <p:cNvSpPr/>
          <p:nvPr/>
        </p:nvSpPr>
        <p:spPr>
          <a:xfrm>
            <a:off x="555434" y="2459736"/>
            <a:ext cx="3418829" cy="645618"/>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28" name="Group 27">
            <a:extLst>
              <a:ext uri="{FF2B5EF4-FFF2-40B4-BE49-F238E27FC236}">
                <a16:creationId xmlns:a16="http://schemas.microsoft.com/office/drawing/2014/main" id="{5BC92C14-1039-4CD4-DD79-2249EE5EFD45}"/>
              </a:ext>
            </a:extLst>
          </p:cNvPr>
          <p:cNvGrpSpPr/>
          <p:nvPr/>
        </p:nvGrpSpPr>
        <p:grpSpPr>
          <a:xfrm>
            <a:off x="669469" y="2610673"/>
            <a:ext cx="360121" cy="340712"/>
            <a:chOff x="4202499" y="2618581"/>
            <a:chExt cx="360121" cy="340712"/>
          </a:xfrm>
        </p:grpSpPr>
        <p:grpSp>
          <p:nvGrpSpPr>
            <p:cNvPr id="8" name="Group 7">
              <a:extLst>
                <a:ext uri="{FF2B5EF4-FFF2-40B4-BE49-F238E27FC236}">
                  <a16:creationId xmlns:a16="http://schemas.microsoft.com/office/drawing/2014/main" id="{572CE0C2-7972-4394-F404-BE2630E20040}"/>
                </a:ext>
              </a:extLst>
            </p:cNvPr>
            <p:cNvGrpSpPr>
              <a:grpSpLocks/>
            </p:cNvGrpSpPr>
            <p:nvPr/>
          </p:nvGrpSpPr>
          <p:grpSpPr>
            <a:xfrm>
              <a:off x="4227654" y="2618581"/>
              <a:ext cx="334966" cy="334965"/>
              <a:chOff x="634298" y="2216636"/>
              <a:chExt cx="471189" cy="471188"/>
            </a:xfrm>
            <a:solidFill>
              <a:schemeClr val="accent1"/>
            </a:solidFill>
          </p:grpSpPr>
          <p:sp>
            <p:nvSpPr>
              <p:cNvPr id="9" name="Oval 8">
                <a:extLst>
                  <a:ext uri="{FF2B5EF4-FFF2-40B4-BE49-F238E27FC236}">
                    <a16:creationId xmlns:a16="http://schemas.microsoft.com/office/drawing/2014/main" id="{EBA62660-05CF-4307-60A6-DBED044517FE}"/>
                  </a:ext>
                </a:extLst>
              </p:cNvPr>
              <p:cNvSpPr>
                <a:spLocks/>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AA92E859-3CFC-8ECC-A08D-1F698281FC86}"/>
                  </a:ext>
                </a:extLst>
              </p:cNvPr>
              <p:cNvSpPr>
                <a:spLocks/>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sp>
          <p:nvSpPr>
            <p:cNvPr id="19" name="Oval 18">
              <a:extLst>
                <a:ext uri="{FF2B5EF4-FFF2-40B4-BE49-F238E27FC236}">
                  <a16:creationId xmlns:a16="http://schemas.microsoft.com/office/drawing/2014/main" id="{1C24CE29-47BF-8998-8FA1-A231456BDEAB}"/>
                </a:ext>
              </a:extLst>
            </p:cNvPr>
            <p:cNvSpPr>
              <a:spLocks/>
            </p:cNvSpPr>
            <p:nvPr/>
          </p:nvSpPr>
          <p:spPr>
            <a:xfrm>
              <a:off x="420249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Plus Sign 19">
              <a:extLst>
                <a:ext uri="{FF2B5EF4-FFF2-40B4-BE49-F238E27FC236}">
                  <a16:creationId xmlns:a16="http://schemas.microsoft.com/office/drawing/2014/main" id="{8B5C6675-09C8-F1B9-7824-005A6D886804}"/>
                </a:ext>
              </a:extLst>
            </p:cNvPr>
            <p:cNvSpPr>
              <a:spLocks/>
            </p:cNvSpPr>
            <p:nvPr/>
          </p:nvSpPr>
          <p:spPr>
            <a:xfrm>
              <a:off x="4244489" y="2662828"/>
              <a:ext cx="250986" cy="250986"/>
            </a:xfrm>
            <a:prstGeom prst="mathPlus">
              <a:avLst>
                <a:gd name="adj1" fmla="val 6253"/>
              </a:avLst>
            </a:prstGeom>
            <a:solidFill>
              <a:schemeClr val="tx2"/>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 name="Group 1">
            <a:extLst>
              <a:ext uri="{FF2B5EF4-FFF2-40B4-BE49-F238E27FC236}">
                <a16:creationId xmlns:a16="http://schemas.microsoft.com/office/drawing/2014/main" id="{960BDB4A-1601-B78F-18AE-DB573BCD52BC}"/>
              </a:ext>
            </a:extLst>
          </p:cNvPr>
          <p:cNvGrpSpPr/>
          <p:nvPr/>
        </p:nvGrpSpPr>
        <p:grpSpPr>
          <a:xfrm>
            <a:off x="7795539" y="2616420"/>
            <a:ext cx="334966" cy="334965"/>
            <a:chOff x="7795539" y="2624328"/>
            <a:chExt cx="334966" cy="334965"/>
          </a:xfrm>
        </p:grpSpPr>
        <p:sp>
          <p:nvSpPr>
            <p:cNvPr id="21" name="Oval 20">
              <a:extLst>
                <a:ext uri="{FF2B5EF4-FFF2-40B4-BE49-F238E27FC236}">
                  <a16:creationId xmlns:a16="http://schemas.microsoft.com/office/drawing/2014/main" id="{BCA41718-AC3C-F587-976C-B1E45004C1A2}"/>
                </a:ext>
              </a:extLst>
            </p:cNvPr>
            <p:cNvSpPr/>
            <p:nvPr/>
          </p:nvSpPr>
          <p:spPr>
            <a:xfrm>
              <a:off x="779553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Plus Sign 21">
              <a:extLst>
                <a:ext uri="{FF2B5EF4-FFF2-40B4-BE49-F238E27FC236}">
                  <a16:creationId xmlns:a16="http://schemas.microsoft.com/office/drawing/2014/main" id="{B42BCAAD-A58E-7F92-3E5E-4696F6348816}"/>
                </a:ext>
              </a:extLst>
            </p:cNvPr>
            <p:cNvSpPr/>
            <p:nvPr/>
          </p:nvSpPr>
          <p:spPr>
            <a:xfrm>
              <a:off x="7837529" y="2664008"/>
              <a:ext cx="250986" cy="250986"/>
            </a:xfrm>
            <a:prstGeom prst="mathPlus">
              <a:avLst>
                <a:gd name="adj1" fmla="val 6253"/>
              </a:avLst>
            </a:prstGeom>
            <a:solidFill>
              <a:schemeClr val="tx2"/>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33" name="TextBox 32">
            <a:extLst>
              <a:ext uri="{FF2B5EF4-FFF2-40B4-BE49-F238E27FC236}">
                <a16:creationId xmlns:a16="http://schemas.microsoft.com/office/drawing/2014/main" id="{3690A48C-D31D-FF91-D03D-6A14780E985F}"/>
              </a:ext>
            </a:extLst>
          </p:cNvPr>
          <p:cNvSpPr txBox="1"/>
          <p:nvPr/>
        </p:nvSpPr>
        <p:spPr>
          <a:xfrm>
            <a:off x="1091878" y="1086992"/>
            <a:ext cx="5447817"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Prioritization and Time Management</a:t>
            </a:r>
          </a:p>
        </p:txBody>
      </p:sp>
      <p:sp>
        <p:nvSpPr>
          <p:cNvPr id="36" name="Title 3">
            <a:extLst>
              <a:ext uri="{FF2B5EF4-FFF2-40B4-BE49-F238E27FC236}">
                <a16:creationId xmlns:a16="http://schemas.microsoft.com/office/drawing/2014/main" id="{DD27CDE6-4D55-6E86-4874-3DE5A2C4C741}"/>
              </a:ext>
            </a:extLst>
          </p:cNvPr>
          <p:cNvSpPr>
            <a:spLocks noGrp="1"/>
          </p:cNvSpPr>
          <p:nvPr>
            <p:ph type="title"/>
          </p:nvPr>
        </p:nvSpPr>
        <p:spPr>
          <a:xfrm>
            <a:off x="767270" y="659995"/>
            <a:ext cx="10246896" cy="980098"/>
          </a:xfrm>
        </p:spPr>
        <p:txBody>
          <a:bodyPr anchor="t"/>
          <a:lstStyle/>
          <a:p>
            <a:r>
              <a:rPr lang="en-GB" sz="3600"/>
              <a:t>Basic Skills</a:t>
            </a:r>
          </a:p>
        </p:txBody>
      </p:sp>
      <p:sp>
        <p:nvSpPr>
          <p:cNvPr id="29" name="Rectangle: Rounded Corners 28">
            <a:hlinkClick r:id="rId4" action="ppaction://hlinksldjump"/>
            <a:extLst>
              <a:ext uri="{FF2B5EF4-FFF2-40B4-BE49-F238E27FC236}">
                <a16:creationId xmlns:a16="http://schemas.microsoft.com/office/drawing/2014/main" id="{D0381537-D1F2-4F66-7548-C4B6E915FD6C}"/>
              </a:ext>
            </a:extLst>
          </p:cNvPr>
          <p:cNvSpPr/>
          <p:nvPr/>
        </p:nvSpPr>
        <p:spPr>
          <a:xfrm>
            <a:off x="4113407" y="2459736"/>
            <a:ext cx="3418829" cy="652657"/>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sp>
        <p:nvSpPr>
          <p:cNvPr id="31" name="Oval 30">
            <a:extLst>
              <a:ext uri="{FF2B5EF4-FFF2-40B4-BE49-F238E27FC236}">
                <a16:creationId xmlns:a16="http://schemas.microsoft.com/office/drawing/2014/main" id="{743E3A39-D2C0-EC1F-E545-FDB5B57ECC81}"/>
              </a:ext>
            </a:extLst>
          </p:cNvPr>
          <p:cNvSpPr/>
          <p:nvPr/>
        </p:nvSpPr>
        <p:spPr>
          <a:xfrm>
            <a:off x="4236502" y="2616420"/>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489512E7-CCBC-A17A-5FEE-4D249C263ADD}"/>
              </a:ext>
            </a:extLst>
          </p:cNvPr>
          <p:cNvSpPr/>
          <p:nvPr/>
        </p:nvSpPr>
        <p:spPr>
          <a:xfrm>
            <a:off x="4278492" y="2656249"/>
            <a:ext cx="250986" cy="250986"/>
          </a:xfrm>
          <a:prstGeom prst="mathPlus">
            <a:avLst>
              <a:gd name="adj1" fmla="val 6253"/>
            </a:avLst>
          </a:prstGeom>
          <a:solidFill>
            <a:schemeClr val="accent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4" name="Picture 3" descr="A black background with a black square&#10;&#10;Description automatically generated with medium confidence">
            <a:extLst>
              <a:ext uri="{FF2B5EF4-FFF2-40B4-BE49-F238E27FC236}">
                <a16:creationId xmlns:a16="http://schemas.microsoft.com/office/drawing/2014/main" id="{D3830CDC-79D1-164A-2210-61A20C48F502}"/>
              </a:ext>
            </a:extLst>
          </p:cNvPr>
          <p:cNvPicPr>
            <a:picLocks noChangeAspect="1"/>
          </p:cNvPicPr>
          <p:nvPr/>
        </p:nvPicPr>
        <p:blipFill>
          <a:blip r:embed="rId5">
            <a:duotone>
              <a:schemeClr val="bg2">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081116" y="4375259"/>
            <a:ext cx="1883664" cy="1618773"/>
          </a:xfrm>
          <a:prstGeom prst="rect">
            <a:avLst/>
          </a:prstGeom>
        </p:spPr>
      </p:pic>
      <p:sp>
        <p:nvSpPr>
          <p:cNvPr id="5" name="TextBox 4">
            <a:extLst>
              <a:ext uri="{FF2B5EF4-FFF2-40B4-BE49-F238E27FC236}">
                <a16:creationId xmlns:a16="http://schemas.microsoft.com/office/drawing/2014/main" id="{298EA95E-8331-FCB5-AA13-3C1E7E8F3327}"/>
              </a:ext>
            </a:extLst>
          </p:cNvPr>
          <p:cNvSpPr txBox="1"/>
          <p:nvPr/>
        </p:nvSpPr>
        <p:spPr>
          <a:xfrm>
            <a:off x="10180626" y="4769146"/>
            <a:ext cx="1592500" cy="830997"/>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Prioritization and Time Management</a:t>
            </a:r>
          </a:p>
        </p:txBody>
      </p:sp>
    </p:spTree>
    <p:custDataLst>
      <p:tags r:id="rId1"/>
    </p:custDataLst>
    <p:extLst>
      <p:ext uri="{BB962C8B-B14F-4D97-AF65-F5344CB8AC3E}">
        <p14:creationId xmlns:p14="http://schemas.microsoft.com/office/powerpoint/2010/main" val="38314872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5056C1-66B6-740E-39E4-FCDBCEFBC5B2}"/>
            </a:ext>
          </a:extLst>
        </p:cNvPr>
        <p:cNvGrpSpPr/>
        <p:nvPr/>
      </p:nvGrpSpPr>
      <p:grpSpPr>
        <a:xfrm>
          <a:off x="0" y="0"/>
          <a:ext cx="0" cy="0"/>
          <a:chOff x="0" y="0"/>
          <a:chExt cx="0" cy="0"/>
        </a:xfrm>
      </p:grpSpPr>
      <p:sp>
        <p:nvSpPr>
          <p:cNvPr id="61" name="TextBox 60">
            <a:extLst>
              <a:ext uri="{FF2B5EF4-FFF2-40B4-BE49-F238E27FC236}">
                <a16:creationId xmlns:a16="http://schemas.microsoft.com/office/drawing/2014/main" id="{8796306B-C83F-8A1B-8DDD-5E0D88724A2A}"/>
              </a:ext>
            </a:extLst>
          </p:cNvPr>
          <p:cNvSpPr txBox="1"/>
          <p:nvPr/>
        </p:nvSpPr>
        <p:spPr>
          <a:xfrm>
            <a:off x="1091878" y="1086992"/>
            <a:ext cx="5450323"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Prioritization and Time Management</a:t>
            </a:r>
          </a:p>
        </p:txBody>
      </p:sp>
      <p:pic>
        <p:nvPicPr>
          <p:cNvPr id="16" name="Picture 15" descr="A black background with a black square&#10;&#10;Description automatically generated with medium confidence">
            <a:extLst>
              <a:ext uri="{FF2B5EF4-FFF2-40B4-BE49-F238E27FC236}">
                <a16:creationId xmlns:a16="http://schemas.microsoft.com/office/drawing/2014/main" id="{371B6567-955D-F8D9-B9F5-2CB545CF79F8}"/>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085827" y="4374903"/>
            <a:ext cx="1878597" cy="1614419"/>
          </a:xfrm>
          <a:prstGeom prst="rect">
            <a:avLst/>
          </a:prstGeom>
        </p:spPr>
      </p:pic>
      <p:sp>
        <p:nvSpPr>
          <p:cNvPr id="24" name="TextBox 23">
            <a:extLst>
              <a:ext uri="{FF2B5EF4-FFF2-40B4-BE49-F238E27FC236}">
                <a16:creationId xmlns:a16="http://schemas.microsoft.com/office/drawing/2014/main" id="{3979E6D4-FD51-DEC0-DF9F-1F360C024525}"/>
              </a:ext>
            </a:extLst>
          </p:cNvPr>
          <p:cNvSpPr txBox="1"/>
          <p:nvPr/>
        </p:nvSpPr>
        <p:spPr>
          <a:xfrm>
            <a:off x="10181084" y="4766613"/>
            <a:ext cx="1592500" cy="830997"/>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Prioritization and Time Management</a:t>
            </a:r>
          </a:p>
        </p:txBody>
      </p:sp>
      <p:grpSp>
        <p:nvGrpSpPr>
          <p:cNvPr id="4" name="Group 3">
            <a:extLst>
              <a:ext uri="{FF2B5EF4-FFF2-40B4-BE49-F238E27FC236}">
                <a16:creationId xmlns:a16="http://schemas.microsoft.com/office/drawing/2014/main" id="{368D9EB4-46F0-D46C-D112-D6A30A848515}"/>
              </a:ext>
            </a:extLst>
          </p:cNvPr>
          <p:cNvGrpSpPr/>
          <p:nvPr/>
        </p:nvGrpSpPr>
        <p:grpSpPr>
          <a:xfrm>
            <a:off x="655027" y="2466482"/>
            <a:ext cx="10554600" cy="3810251"/>
            <a:chOff x="548920" y="2457418"/>
            <a:chExt cx="10554600" cy="3810251"/>
          </a:xfrm>
        </p:grpSpPr>
        <p:sp>
          <p:nvSpPr>
            <p:cNvPr id="46" name="Rectangle: Rounded Corners 45">
              <a:extLst>
                <a:ext uri="{FF2B5EF4-FFF2-40B4-BE49-F238E27FC236}">
                  <a16:creationId xmlns:a16="http://schemas.microsoft.com/office/drawing/2014/main" id="{BF0D5CA4-1618-3E27-3D4F-C819D1122BB2}"/>
                </a:ext>
              </a:extLst>
            </p:cNvPr>
            <p:cNvSpPr/>
            <p:nvPr/>
          </p:nvSpPr>
          <p:spPr>
            <a:xfrm>
              <a:off x="548920" y="2457418"/>
              <a:ext cx="10554600" cy="3810251"/>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7" name="Content Placeholder 1">
              <a:extLst>
                <a:ext uri="{FF2B5EF4-FFF2-40B4-BE49-F238E27FC236}">
                  <a16:creationId xmlns:a16="http://schemas.microsoft.com/office/drawing/2014/main" id="{92B0E6E8-D8D7-B414-272C-DB9516B682E3}"/>
                </a:ext>
              </a:extLst>
            </p:cNvPr>
            <p:cNvSpPr txBox="1">
              <a:spLocks/>
            </p:cNvSpPr>
            <p:nvPr/>
          </p:nvSpPr>
          <p:spPr>
            <a:xfrm>
              <a:off x="767270" y="2542032"/>
              <a:ext cx="919886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GB" b="1">
                  <a:solidFill>
                    <a:srgbClr val="FFFFFF"/>
                  </a:solidFill>
                  <a:latin typeface="Open Sans" panose="020B0606030504020204" pitchFamily="34" charset="0"/>
                  <a:ea typeface="Open Sans" panose="020B0606030504020204" pitchFamily="34" charset="0"/>
                  <a:cs typeface="Open Sans" panose="020B0606030504020204" pitchFamily="34" charset="0"/>
                </a:rPr>
                <a:t>What Excellence Looks Like:</a:t>
              </a:r>
            </a:p>
            <a:p>
              <a:pPr marL="182880" indent="-182880">
                <a:spcBef>
                  <a:spcPts val="0"/>
                </a:spcBef>
                <a:buFont typeface="Arial" panose="020B0604020202020204" pitchFamily="34" charset="0"/>
                <a:buChar char="•"/>
                <a:defRPr/>
              </a:pPr>
              <a:endParaRPr lang="en-US">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Breaks larger tasks into manageable, actionable steps </a:t>
              </a:r>
            </a:p>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Avoids overcommitting to tasks</a:t>
              </a:r>
            </a:p>
          </p:txBody>
        </p:sp>
      </p:grpSp>
      <p:pic>
        <p:nvPicPr>
          <p:cNvPr id="49" name="Picture 48" descr="A black background with a black square&#10;&#10;Description automatically generated with medium confidence">
            <a:extLst>
              <a:ext uri="{FF2B5EF4-FFF2-40B4-BE49-F238E27FC236}">
                <a16:creationId xmlns:a16="http://schemas.microsoft.com/office/drawing/2014/main" id="{2B5928CB-F41F-5C37-CE56-50190DA31B72}"/>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086900" y="4374269"/>
            <a:ext cx="1879539" cy="1617507"/>
          </a:xfrm>
          <a:prstGeom prst="rect">
            <a:avLst/>
          </a:prstGeom>
        </p:spPr>
      </p:pic>
      <p:sp>
        <p:nvSpPr>
          <p:cNvPr id="62" name="Title 3">
            <a:extLst>
              <a:ext uri="{FF2B5EF4-FFF2-40B4-BE49-F238E27FC236}">
                <a16:creationId xmlns:a16="http://schemas.microsoft.com/office/drawing/2014/main" id="{14C1D0F9-4294-0E7C-565C-193341631E36}"/>
              </a:ext>
            </a:extLst>
          </p:cNvPr>
          <p:cNvSpPr>
            <a:spLocks noGrp="1"/>
          </p:cNvSpPr>
          <p:nvPr>
            <p:ph type="title"/>
          </p:nvPr>
        </p:nvSpPr>
        <p:spPr>
          <a:xfrm>
            <a:off x="767270" y="659995"/>
            <a:ext cx="10246896" cy="980098"/>
          </a:xfrm>
        </p:spPr>
        <p:txBody>
          <a:bodyPr anchor="t"/>
          <a:lstStyle/>
          <a:p>
            <a:r>
              <a:rPr lang="en-GB" sz="3600"/>
              <a:t>Basic Skills</a:t>
            </a:r>
          </a:p>
        </p:txBody>
      </p:sp>
      <p:sp>
        <p:nvSpPr>
          <p:cNvPr id="25" name="TextBox 24">
            <a:extLst>
              <a:ext uri="{FF2B5EF4-FFF2-40B4-BE49-F238E27FC236}">
                <a16:creationId xmlns:a16="http://schemas.microsoft.com/office/drawing/2014/main" id="{713DC096-98C0-F39A-5133-A960D4B43EFF}"/>
              </a:ext>
            </a:extLst>
          </p:cNvPr>
          <p:cNvSpPr txBox="1"/>
          <p:nvPr/>
        </p:nvSpPr>
        <p:spPr>
          <a:xfrm>
            <a:off x="10175945" y="4766613"/>
            <a:ext cx="1592500" cy="830997"/>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Prioritization and Time Management</a:t>
            </a:r>
          </a:p>
        </p:txBody>
      </p:sp>
      <p:grpSp>
        <p:nvGrpSpPr>
          <p:cNvPr id="6" name="Group 5">
            <a:extLst>
              <a:ext uri="{FF2B5EF4-FFF2-40B4-BE49-F238E27FC236}">
                <a16:creationId xmlns:a16="http://schemas.microsoft.com/office/drawing/2014/main" id="{67A43F27-DC8D-9A57-8047-CB3F705280A8}"/>
              </a:ext>
            </a:extLst>
          </p:cNvPr>
          <p:cNvGrpSpPr/>
          <p:nvPr/>
        </p:nvGrpSpPr>
        <p:grpSpPr>
          <a:xfrm>
            <a:off x="674077" y="1859565"/>
            <a:ext cx="3418829" cy="649224"/>
            <a:chOff x="545520" y="1850501"/>
            <a:chExt cx="3418829" cy="649224"/>
          </a:xfrm>
        </p:grpSpPr>
        <p:sp>
          <p:nvSpPr>
            <p:cNvPr id="11" name="Rectangle: Rounded Corners 10">
              <a:extLst>
                <a:ext uri="{FF2B5EF4-FFF2-40B4-BE49-F238E27FC236}">
                  <a16:creationId xmlns:a16="http://schemas.microsoft.com/office/drawing/2014/main" id="{3D23A296-BFC9-1A7D-CAAF-DA25329150FA}"/>
                </a:ext>
              </a:extLst>
            </p:cNvPr>
            <p:cNvSpPr/>
            <p:nvPr/>
          </p:nvSpPr>
          <p:spPr>
            <a:xfrm>
              <a:off x="545520" y="1850501"/>
              <a:ext cx="3418829" cy="649224"/>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12" name="Group 11">
              <a:extLst>
                <a:ext uri="{FF2B5EF4-FFF2-40B4-BE49-F238E27FC236}">
                  <a16:creationId xmlns:a16="http://schemas.microsoft.com/office/drawing/2014/main" id="{76E9313A-1F03-2969-4311-F6FE40187836}"/>
                </a:ext>
              </a:extLst>
            </p:cNvPr>
            <p:cNvGrpSpPr/>
            <p:nvPr/>
          </p:nvGrpSpPr>
          <p:grpSpPr>
            <a:xfrm>
              <a:off x="659769" y="1973260"/>
              <a:ext cx="338328" cy="338328"/>
              <a:chOff x="687637" y="2265052"/>
              <a:chExt cx="338328" cy="338328"/>
            </a:xfrm>
          </p:grpSpPr>
          <p:sp>
            <p:nvSpPr>
              <p:cNvPr id="13" name="Oval 12">
                <a:extLst>
                  <a:ext uri="{FF2B5EF4-FFF2-40B4-BE49-F238E27FC236}">
                    <a16:creationId xmlns:a16="http://schemas.microsoft.com/office/drawing/2014/main" id="{45D33709-931D-827C-F963-AFB706453AE6}"/>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Graphic 8">
                <a:extLst>
                  <a:ext uri="{FF2B5EF4-FFF2-40B4-BE49-F238E27FC236}">
                    <a16:creationId xmlns:a16="http://schemas.microsoft.com/office/drawing/2014/main" id="{5A41AB45-9717-DF7A-CEDC-695EB5B74943}"/>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spTree>
    <p:custDataLst>
      <p:tags r:id="rId1"/>
    </p:custDataLst>
    <p:extLst>
      <p:ext uri="{BB962C8B-B14F-4D97-AF65-F5344CB8AC3E}">
        <p14:creationId xmlns:p14="http://schemas.microsoft.com/office/powerpoint/2010/main" val="447240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750"/>
                                        <p:tgtEl>
                                          <p:spTgt spid="49"/>
                                        </p:tgtEl>
                                      </p:cBhvr>
                                    </p:animEffect>
                                    <p:anim calcmode="lin" valueType="num">
                                      <p:cBhvr>
                                        <p:cTn id="8" dur="750" fill="hold"/>
                                        <p:tgtEl>
                                          <p:spTgt spid="49"/>
                                        </p:tgtEl>
                                        <p:attrNameLst>
                                          <p:attrName>ppt_x</p:attrName>
                                        </p:attrNameLst>
                                      </p:cBhvr>
                                      <p:tavLst>
                                        <p:tav tm="0">
                                          <p:val>
                                            <p:strVal val="#ppt_x"/>
                                          </p:val>
                                        </p:tav>
                                        <p:tav tm="100000">
                                          <p:val>
                                            <p:strVal val="#ppt_x"/>
                                          </p:val>
                                        </p:tav>
                                      </p:tavLst>
                                    </p:anim>
                                    <p:anim calcmode="lin" valueType="num">
                                      <p:cBhvr>
                                        <p:cTn id="9" dur="675" decel="100000" fill="hold"/>
                                        <p:tgtEl>
                                          <p:spTgt spid="49"/>
                                        </p:tgtEl>
                                        <p:attrNameLst>
                                          <p:attrName>ppt_y</p:attrName>
                                        </p:attrNameLst>
                                      </p:cBhvr>
                                      <p:tavLst>
                                        <p:tav tm="0">
                                          <p:val>
                                            <p:strVal val="#ppt_y+1"/>
                                          </p:val>
                                        </p:tav>
                                        <p:tav tm="100000">
                                          <p:val>
                                            <p:strVal val="#ppt_y-.03"/>
                                          </p:val>
                                        </p:tav>
                                      </p:tavLst>
                                    </p:anim>
                                    <p:anim calcmode="lin" valueType="num">
                                      <p:cBhvr>
                                        <p:cTn id="10" dur="75" accel="100000" fill="hold">
                                          <p:stCondLst>
                                            <p:cond delay="675"/>
                                          </p:stCondLst>
                                        </p:cTn>
                                        <p:tgtEl>
                                          <p:spTgt spid="4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583BAE-E542-E90E-A1DB-9357AC3B511B}"/>
            </a:ext>
          </a:extLst>
        </p:cNvPr>
        <p:cNvGrpSpPr/>
        <p:nvPr/>
      </p:nvGrpSpPr>
      <p:grpSpPr>
        <a:xfrm>
          <a:off x="0" y="0"/>
          <a:ext cx="0" cy="0"/>
          <a:chOff x="0" y="0"/>
          <a:chExt cx="0" cy="0"/>
        </a:xfrm>
      </p:grpSpPr>
      <p:sp>
        <p:nvSpPr>
          <p:cNvPr id="46" name="TextBox 45">
            <a:extLst>
              <a:ext uri="{FF2B5EF4-FFF2-40B4-BE49-F238E27FC236}">
                <a16:creationId xmlns:a16="http://schemas.microsoft.com/office/drawing/2014/main" id="{92599806-FAA6-F14F-4813-BD4BD7A6409E}"/>
              </a:ext>
            </a:extLst>
          </p:cNvPr>
          <p:cNvSpPr txBox="1"/>
          <p:nvPr/>
        </p:nvSpPr>
        <p:spPr>
          <a:xfrm>
            <a:off x="1091878" y="1086992"/>
            <a:ext cx="5431469"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Prioritization and Time Management</a:t>
            </a:r>
          </a:p>
        </p:txBody>
      </p:sp>
      <p:sp>
        <p:nvSpPr>
          <p:cNvPr id="16" name="Rectangle: Rounded Corners 15">
            <a:extLst>
              <a:ext uri="{FF2B5EF4-FFF2-40B4-BE49-F238E27FC236}">
                <a16:creationId xmlns:a16="http://schemas.microsoft.com/office/drawing/2014/main" id="{3C00FC83-CFAB-46BC-CEE1-05F368FBE4B4}"/>
              </a:ext>
            </a:extLst>
          </p:cNvPr>
          <p:cNvSpPr/>
          <p:nvPr/>
        </p:nvSpPr>
        <p:spPr>
          <a:xfrm>
            <a:off x="4113407" y="1805401"/>
            <a:ext cx="3418829" cy="654335"/>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18" name="Group 17">
            <a:extLst>
              <a:ext uri="{FF2B5EF4-FFF2-40B4-BE49-F238E27FC236}">
                <a16:creationId xmlns:a16="http://schemas.microsoft.com/office/drawing/2014/main" id="{A246B421-AA17-76E2-586B-16440FFC5158}"/>
              </a:ext>
            </a:extLst>
          </p:cNvPr>
          <p:cNvGrpSpPr/>
          <p:nvPr/>
        </p:nvGrpSpPr>
        <p:grpSpPr>
          <a:xfrm>
            <a:off x="4226538" y="1961808"/>
            <a:ext cx="338328" cy="338328"/>
            <a:chOff x="687637" y="2265052"/>
            <a:chExt cx="338328" cy="338328"/>
          </a:xfrm>
        </p:grpSpPr>
        <p:sp>
          <p:nvSpPr>
            <p:cNvPr id="19" name="Oval 18">
              <a:extLst>
                <a:ext uri="{FF2B5EF4-FFF2-40B4-BE49-F238E27FC236}">
                  <a16:creationId xmlns:a16="http://schemas.microsoft.com/office/drawing/2014/main" id="{2D5F82E2-1BA1-3B8C-DA61-6BBBB26C1B59}"/>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ECA1C59C-167E-39BE-6FB5-A043DA911020}"/>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pic>
        <p:nvPicPr>
          <p:cNvPr id="23" name="Picture 22" descr="A black background with a black square&#10;&#10;Description automatically generated with medium confidence">
            <a:extLst>
              <a:ext uri="{FF2B5EF4-FFF2-40B4-BE49-F238E27FC236}">
                <a16:creationId xmlns:a16="http://schemas.microsoft.com/office/drawing/2014/main" id="{91FE0ACD-93B7-B9E4-BDE7-0B1801F50E91}"/>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088915" y="4376931"/>
            <a:ext cx="1878597" cy="1614419"/>
          </a:xfrm>
          <a:prstGeom prst="rect">
            <a:avLst/>
          </a:prstGeom>
        </p:spPr>
      </p:pic>
      <p:sp>
        <p:nvSpPr>
          <p:cNvPr id="27" name="TextBox 26">
            <a:extLst>
              <a:ext uri="{FF2B5EF4-FFF2-40B4-BE49-F238E27FC236}">
                <a16:creationId xmlns:a16="http://schemas.microsoft.com/office/drawing/2014/main" id="{8A6820BA-5C3F-A71D-25AA-E7686C1677C3}"/>
              </a:ext>
            </a:extLst>
          </p:cNvPr>
          <p:cNvSpPr txBox="1"/>
          <p:nvPr/>
        </p:nvSpPr>
        <p:spPr>
          <a:xfrm>
            <a:off x="10181708" y="4768641"/>
            <a:ext cx="1592500" cy="830997"/>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Prioritization and Time Management</a:t>
            </a:r>
          </a:p>
        </p:txBody>
      </p:sp>
      <p:grpSp>
        <p:nvGrpSpPr>
          <p:cNvPr id="4" name="Group 3">
            <a:extLst>
              <a:ext uri="{FF2B5EF4-FFF2-40B4-BE49-F238E27FC236}">
                <a16:creationId xmlns:a16="http://schemas.microsoft.com/office/drawing/2014/main" id="{C3418268-52D4-401E-ACF4-55E89148FEE0}"/>
              </a:ext>
            </a:extLst>
          </p:cNvPr>
          <p:cNvGrpSpPr/>
          <p:nvPr/>
        </p:nvGrpSpPr>
        <p:grpSpPr>
          <a:xfrm>
            <a:off x="614630" y="2411123"/>
            <a:ext cx="10552176" cy="3809228"/>
            <a:chOff x="548640" y="2459736"/>
            <a:chExt cx="10552176" cy="3809228"/>
          </a:xfrm>
        </p:grpSpPr>
        <p:sp>
          <p:nvSpPr>
            <p:cNvPr id="21" name="Rectangle: Rounded Corners 20">
              <a:extLst>
                <a:ext uri="{FF2B5EF4-FFF2-40B4-BE49-F238E27FC236}">
                  <a16:creationId xmlns:a16="http://schemas.microsoft.com/office/drawing/2014/main" id="{28A257BA-BDE3-3BEF-0248-1F7FB5B2DA5F}"/>
                </a:ext>
              </a:extLst>
            </p:cNvPr>
            <p:cNvSpPr/>
            <p:nvPr/>
          </p:nvSpPr>
          <p:spPr>
            <a:xfrm>
              <a:off x="548640" y="2459736"/>
              <a:ext cx="10552176" cy="3809228"/>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B3E6D841-CE26-9C51-0EF7-9E732889FE03}"/>
                </a:ext>
              </a:extLst>
            </p:cNvPr>
            <p:cNvSpPr txBox="1">
              <a:spLocks/>
            </p:cNvSpPr>
            <p:nvPr/>
          </p:nvSpPr>
          <p:spPr>
            <a:xfrm>
              <a:off x="774431" y="2708074"/>
              <a:ext cx="919886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All types can prioritize and manage their tasks effectively, although they may weigh certain factors differently. Likewise, some types may naturally enjoy taking a systematic approach to projects and breaking them down into smaller steps, whereas others prefer a more flexible, emergent approach. </a:t>
              </a:r>
            </a:p>
          </p:txBody>
        </p:sp>
      </p:grpSp>
      <p:sp>
        <p:nvSpPr>
          <p:cNvPr id="47" name="Title 3">
            <a:extLst>
              <a:ext uri="{FF2B5EF4-FFF2-40B4-BE49-F238E27FC236}">
                <a16:creationId xmlns:a16="http://schemas.microsoft.com/office/drawing/2014/main" id="{1CA592E7-4375-4E6E-CE5E-335F515AF4D7}"/>
              </a:ext>
            </a:extLst>
          </p:cNvPr>
          <p:cNvSpPr>
            <a:spLocks noGrp="1"/>
          </p:cNvSpPr>
          <p:nvPr>
            <p:ph type="title"/>
          </p:nvPr>
        </p:nvSpPr>
        <p:spPr>
          <a:xfrm>
            <a:off x="767270" y="659995"/>
            <a:ext cx="10246896" cy="980098"/>
          </a:xfrm>
        </p:spPr>
        <p:txBody>
          <a:bodyPr anchor="t"/>
          <a:lstStyle/>
          <a:p>
            <a:r>
              <a:rPr lang="en-GB" sz="3600"/>
              <a:t>Basic Skills</a:t>
            </a:r>
          </a:p>
        </p:txBody>
      </p:sp>
      <p:pic>
        <p:nvPicPr>
          <p:cNvPr id="14" name="Picture 13" descr="A black background with a black square&#10;&#10;Description automatically generated with medium confidence">
            <a:extLst>
              <a:ext uri="{FF2B5EF4-FFF2-40B4-BE49-F238E27FC236}">
                <a16:creationId xmlns:a16="http://schemas.microsoft.com/office/drawing/2014/main" id="{A8E8C32B-B068-D229-B616-0F41AB4D9BF6}"/>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086900" y="4374269"/>
            <a:ext cx="1879539" cy="1617507"/>
          </a:xfrm>
          <a:prstGeom prst="rect">
            <a:avLst/>
          </a:prstGeom>
        </p:spPr>
      </p:pic>
      <p:sp>
        <p:nvSpPr>
          <p:cNvPr id="15" name="TextBox 14">
            <a:extLst>
              <a:ext uri="{FF2B5EF4-FFF2-40B4-BE49-F238E27FC236}">
                <a16:creationId xmlns:a16="http://schemas.microsoft.com/office/drawing/2014/main" id="{37556C08-65E5-FF9F-E93D-34E71758DEE7}"/>
              </a:ext>
            </a:extLst>
          </p:cNvPr>
          <p:cNvSpPr txBox="1"/>
          <p:nvPr/>
        </p:nvSpPr>
        <p:spPr>
          <a:xfrm>
            <a:off x="10175555" y="4767523"/>
            <a:ext cx="1592500" cy="830997"/>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Prioritization and Time Management</a:t>
            </a:r>
          </a:p>
        </p:txBody>
      </p:sp>
    </p:spTree>
    <p:custDataLst>
      <p:tags r:id="rId1"/>
    </p:custDataLst>
    <p:extLst>
      <p:ext uri="{BB962C8B-B14F-4D97-AF65-F5344CB8AC3E}">
        <p14:creationId xmlns:p14="http://schemas.microsoft.com/office/powerpoint/2010/main" val="4101522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par>
                                <p:cTn id="15" presetID="37"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750"/>
                                        <p:tgtEl>
                                          <p:spTgt spid="14"/>
                                        </p:tgtEl>
                                      </p:cBhvr>
                                    </p:animEffect>
                                    <p:anim calcmode="lin" valueType="num">
                                      <p:cBhvr>
                                        <p:cTn id="18" dur="750" fill="hold"/>
                                        <p:tgtEl>
                                          <p:spTgt spid="14"/>
                                        </p:tgtEl>
                                        <p:attrNameLst>
                                          <p:attrName>ppt_x</p:attrName>
                                        </p:attrNameLst>
                                      </p:cBhvr>
                                      <p:tavLst>
                                        <p:tav tm="0">
                                          <p:val>
                                            <p:strVal val="#ppt_x"/>
                                          </p:val>
                                        </p:tav>
                                        <p:tav tm="100000">
                                          <p:val>
                                            <p:strVal val="#ppt_x"/>
                                          </p:val>
                                        </p:tav>
                                      </p:tavLst>
                                    </p:anim>
                                    <p:anim calcmode="lin" valueType="num">
                                      <p:cBhvr>
                                        <p:cTn id="19" dur="675" decel="100000" fill="hold"/>
                                        <p:tgtEl>
                                          <p:spTgt spid="14"/>
                                        </p:tgtEl>
                                        <p:attrNameLst>
                                          <p:attrName>ppt_y</p:attrName>
                                        </p:attrNameLst>
                                      </p:cBhvr>
                                      <p:tavLst>
                                        <p:tav tm="0">
                                          <p:val>
                                            <p:strVal val="#ppt_y+1"/>
                                          </p:val>
                                        </p:tav>
                                        <p:tav tm="100000">
                                          <p:val>
                                            <p:strVal val="#ppt_y-.03"/>
                                          </p:val>
                                        </p:tav>
                                      </p:tavLst>
                                    </p:anim>
                                    <p:anim calcmode="lin" valueType="num">
                                      <p:cBhvr>
                                        <p:cTn id="20" dur="75" accel="100000" fill="hold">
                                          <p:stCondLst>
                                            <p:cond delay="675"/>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DF07FA-94DC-0E69-2F81-2DE942844C27}"/>
            </a:ext>
          </a:extLst>
        </p:cNvPr>
        <p:cNvGrpSpPr/>
        <p:nvPr/>
      </p:nvGrpSpPr>
      <p:grpSpPr>
        <a:xfrm>
          <a:off x="0" y="0"/>
          <a:ext cx="0" cy="0"/>
          <a:chOff x="0" y="0"/>
          <a:chExt cx="0" cy="0"/>
        </a:xfrm>
      </p:grpSpPr>
      <p:sp>
        <p:nvSpPr>
          <p:cNvPr id="23" name="TextBox 22">
            <a:extLst>
              <a:ext uri="{FF2B5EF4-FFF2-40B4-BE49-F238E27FC236}">
                <a16:creationId xmlns:a16="http://schemas.microsoft.com/office/drawing/2014/main" id="{4AC06D5E-650D-D8E4-BDC2-40763655C609}"/>
              </a:ext>
            </a:extLst>
          </p:cNvPr>
          <p:cNvSpPr txBox="1"/>
          <p:nvPr/>
        </p:nvSpPr>
        <p:spPr>
          <a:xfrm>
            <a:off x="1091878" y="1086992"/>
            <a:ext cx="5431469"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Prioritization and Time Management</a:t>
            </a:r>
          </a:p>
        </p:txBody>
      </p:sp>
      <p:sp>
        <p:nvSpPr>
          <p:cNvPr id="4" name="Title 3">
            <a:extLst>
              <a:ext uri="{FF2B5EF4-FFF2-40B4-BE49-F238E27FC236}">
                <a16:creationId xmlns:a16="http://schemas.microsoft.com/office/drawing/2014/main" id="{7AFA6AE7-BDB9-0ED3-5BE8-591151AA5799}"/>
              </a:ext>
            </a:extLst>
          </p:cNvPr>
          <p:cNvSpPr>
            <a:spLocks noGrp="1"/>
          </p:cNvSpPr>
          <p:nvPr>
            <p:ph type="title"/>
          </p:nvPr>
        </p:nvSpPr>
        <p:spPr>
          <a:xfrm>
            <a:off x="767270" y="659995"/>
            <a:ext cx="10246896" cy="980098"/>
          </a:xfrm>
        </p:spPr>
        <p:txBody>
          <a:bodyPr anchor="t"/>
          <a:lstStyle/>
          <a:p>
            <a:r>
              <a:rPr lang="en-GB" sz="3600"/>
              <a:t>Basic Skills</a:t>
            </a:r>
          </a:p>
        </p:txBody>
      </p:sp>
      <p:pic>
        <p:nvPicPr>
          <p:cNvPr id="12" name="Picture 11" descr="A black background with a black square&#10;&#10;Description automatically generated with medium confidence">
            <a:extLst>
              <a:ext uri="{FF2B5EF4-FFF2-40B4-BE49-F238E27FC236}">
                <a16:creationId xmlns:a16="http://schemas.microsoft.com/office/drawing/2014/main" id="{4D84C103-6EC8-7A26-6891-4CD62697A0F0}"/>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6" name="Rectangle: Rounded Corners 15">
            <a:extLst>
              <a:ext uri="{FF2B5EF4-FFF2-40B4-BE49-F238E27FC236}">
                <a16:creationId xmlns:a16="http://schemas.microsoft.com/office/drawing/2014/main" id="{6C0771EF-FA7C-03D7-1B2E-382B7F3ACCA3}"/>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18" name="Group 17">
            <a:extLst>
              <a:ext uri="{FF2B5EF4-FFF2-40B4-BE49-F238E27FC236}">
                <a16:creationId xmlns:a16="http://schemas.microsoft.com/office/drawing/2014/main" id="{7B20E19F-31D0-F4D8-A747-7BFB725D5C0B}"/>
              </a:ext>
            </a:extLst>
          </p:cNvPr>
          <p:cNvGrpSpPr/>
          <p:nvPr/>
        </p:nvGrpSpPr>
        <p:grpSpPr>
          <a:xfrm>
            <a:off x="7838806" y="1002673"/>
            <a:ext cx="338328" cy="338328"/>
            <a:chOff x="687637" y="2265052"/>
            <a:chExt cx="338328" cy="338328"/>
          </a:xfrm>
        </p:grpSpPr>
        <p:sp>
          <p:nvSpPr>
            <p:cNvPr id="19" name="Oval 18">
              <a:extLst>
                <a:ext uri="{FF2B5EF4-FFF2-40B4-BE49-F238E27FC236}">
                  <a16:creationId xmlns:a16="http://schemas.microsoft.com/office/drawing/2014/main" id="{F2AB1679-3C30-9D17-8AED-99B5DA73E0A3}"/>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521D5F09-BE1E-268E-AFA2-E2A1BEA4DD22}"/>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5" name="TextBox 14">
            <a:extLst>
              <a:ext uri="{FF2B5EF4-FFF2-40B4-BE49-F238E27FC236}">
                <a16:creationId xmlns:a16="http://schemas.microsoft.com/office/drawing/2014/main" id="{6EB3BFE9-660E-50F5-2C8B-361EF612104E}"/>
              </a:ext>
            </a:extLst>
          </p:cNvPr>
          <p:cNvSpPr txBox="1"/>
          <p:nvPr/>
        </p:nvSpPr>
        <p:spPr>
          <a:xfrm>
            <a:off x="10233122" y="4705140"/>
            <a:ext cx="1562088" cy="738664"/>
          </a:xfrm>
          <a:prstGeom prst="rect">
            <a:avLst/>
          </a:prstGeom>
          <a:noFill/>
        </p:spPr>
        <p:txBody>
          <a:bodyPr wrap="square" rtlCol="0">
            <a:spAutoFit/>
          </a:bodyPr>
          <a:lstStyle/>
          <a:p>
            <a:pPr algn="ctr"/>
            <a:r>
              <a:rPr lang="en-US" sz="1400" b="1">
                <a:solidFill>
                  <a:schemeClr val="bg1"/>
                </a:solidFill>
                <a:latin typeface="Open Sans" panose="020B0606030504020204" pitchFamily="34" charset="0"/>
                <a:ea typeface="Open Sans" panose="020B0606030504020204" pitchFamily="34" charset="0"/>
                <a:cs typeface="Open Sans" panose="020B0606030504020204" pitchFamily="34" charset="0"/>
              </a:rPr>
              <a:t>Prioritization and Time Management</a:t>
            </a:r>
          </a:p>
        </p:txBody>
      </p:sp>
      <p:grpSp>
        <p:nvGrpSpPr>
          <p:cNvPr id="11" name="Group 10">
            <a:extLst>
              <a:ext uri="{FF2B5EF4-FFF2-40B4-BE49-F238E27FC236}">
                <a16:creationId xmlns:a16="http://schemas.microsoft.com/office/drawing/2014/main" id="{B299F645-C029-0DDC-197E-C817F53B129E}"/>
              </a:ext>
            </a:extLst>
          </p:cNvPr>
          <p:cNvGrpSpPr/>
          <p:nvPr/>
        </p:nvGrpSpPr>
        <p:grpSpPr>
          <a:xfrm>
            <a:off x="475487" y="1659644"/>
            <a:ext cx="10624634" cy="4699100"/>
            <a:chOff x="475489" y="1568572"/>
            <a:chExt cx="10624634" cy="4699100"/>
          </a:xfrm>
        </p:grpSpPr>
        <p:sp>
          <p:nvSpPr>
            <p:cNvPr id="21" name="Rectangle: Rounded Corners 20">
              <a:extLst>
                <a:ext uri="{FF2B5EF4-FFF2-40B4-BE49-F238E27FC236}">
                  <a16:creationId xmlns:a16="http://schemas.microsoft.com/office/drawing/2014/main" id="{1CC3AF53-BFCC-1AB2-5E9C-1EE8BD5E4EB3}"/>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97B514B2-EBA4-2723-4C8D-6AFFAFF867D7}"/>
                </a:ext>
              </a:extLst>
            </p:cNvPr>
            <p:cNvSpPr txBox="1">
              <a:spLocks/>
            </p:cNvSpPr>
            <p:nvPr/>
          </p:nvSpPr>
          <p:spPr>
            <a:xfrm>
              <a:off x="655367" y="1726522"/>
              <a:ext cx="9662904"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285750"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ESTP &amp; ESFP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(Se)</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200">
                  <a:solidFill>
                    <a:srgbClr val="FFFFFF"/>
                  </a:solidFill>
                  <a:latin typeface="Open Sans" panose="020B0606030504020204" pitchFamily="34" charset="0"/>
                  <a:ea typeface="Open Sans" panose="020B0606030504020204" pitchFamily="34" charset="0"/>
                  <a:cs typeface="Open Sans" panose="020B0606030504020204" pitchFamily="34" charset="0"/>
                </a:rPr>
                <a:t>You likely become stressed when faced with an excessive workload, tight schedules, or rigid deadlines. Try to break large, abstract projects down into smaller, tangible steps that you can tackle more readily, giving you a quick feeling of effectiveness. Look for opportunities to take a flexible approach but ask for help from others if you are struggling to set priorities and manage your time, rather than just defaulting to what is most urgent or expedient.</a:t>
              </a:r>
            </a:p>
            <a:p>
              <a:pPr marL="285750" indent="-285750">
                <a:buFont typeface="Arial" panose="020B0604020202020204" pitchFamily="34" charset="0"/>
                <a:buChar char="•"/>
                <a:defRPr/>
              </a:pPr>
              <a:r>
                <a:rPr lang="en-US" sz="1400" b="1" err="1">
                  <a:solidFill>
                    <a:srgbClr val="FFFFFF"/>
                  </a:solidFill>
                  <a:latin typeface="Open Sans" panose="020B0606030504020204" pitchFamily="34" charset="0"/>
                  <a:ea typeface="Open Sans" panose="020B0606030504020204" pitchFamily="34" charset="0"/>
                  <a:cs typeface="Open Sans" panose="020B0606030504020204" pitchFamily="34" charset="0"/>
                </a:rPr>
                <a:t>ISTJ</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 &amp; ISFJ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(Si)</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200">
                  <a:solidFill>
                    <a:srgbClr val="FFFFFF"/>
                  </a:solidFill>
                  <a:latin typeface="Open Sans" panose="020B0606030504020204" pitchFamily="34" charset="0"/>
                  <a:ea typeface="Open Sans" panose="020B0606030504020204" pitchFamily="34" charset="0"/>
                  <a:cs typeface="Open Sans" panose="020B0606030504020204" pitchFamily="34" charset="0"/>
                </a:rPr>
                <a:t>You likely become stressed when faced with grand-scale conceptual projects with no solid evidence base. Try to break these projects down into smaller, practical steps, and focus on finishing each step before you move onto the next, so you can feel you have accomplished something. Allow others to offer concrete help to complete tasks, not just vague promises or intentions; don’t let them add to your workload.</a:t>
              </a:r>
            </a:p>
            <a:p>
              <a:pPr marL="285750" indent="-285750">
                <a:buFont typeface="Arial" panose="020B0604020202020204" pitchFamily="34" charset="0"/>
                <a:buChar char="•"/>
                <a:defRPr/>
              </a:pPr>
              <a:r>
                <a:rPr lang="en-US" sz="1400" b="1" err="1">
                  <a:solidFill>
                    <a:srgbClr val="FFFFFF"/>
                  </a:solidFill>
                  <a:latin typeface="Open Sans" panose="020B0606030504020204" pitchFamily="34" charset="0"/>
                  <a:ea typeface="Open Sans" panose="020B0606030504020204" pitchFamily="34" charset="0"/>
                  <a:cs typeface="Open Sans" panose="020B0606030504020204" pitchFamily="34" charset="0"/>
                </a:rPr>
                <a:t>ENTP</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 &amp; </a:t>
              </a:r>
              <a:r>
                <a:rPr lang="en-US" sz="1400" b="1" err="1">
                  <a:solidFill>
                    <a:srgbClr val="FFFFFF"/>
                  </a:solidFill>
                  <a:latin typeface="Open Sans" panose="020B0606030504020204" pitchFamily="34" charset="0"/>
                  <a:ea typeface="Open Sans" panose="020B0606030504020204" pitchFamily="34" charset="0"/>
                  <a:cs typeface="Open Sans" panose="020B0606030504020204" pitchFamily="34" charset="0"/>
                </a:rPr>
                <a:t>ENFP</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(Ne)</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200">
                  <a:solidFill>
                    <a:srgbClr val="FFFFFF"/>
                  </a:solidFill>
                  <a:latin typeface="Open Sans" panose="020B0606030504020204" pitchFamily="34" charset="0"/>
                  <a:ea typeface="Open Sans" panose="020B0606030504020204" pitchFamily="34" charset="0"/>
                  <a:cs typeface="Open Sans" panose="020B0606030504020204" pitchFamily="34" charset="0"/>
                </a:rPr>
                <a:t>You likely become stressed when you have overcommitted yourself to too many ideas and directions, unable to pursue all of them. Try to take a step back to reflect on your priorities, then force yourself to say “no” to anything that isn’t important in the grand scheme of things. Where appropriate, delegate so that others can provide tangible help with the smaller, practical steps of executing a project, leaving you to stay excited about the bigger picture.</a:t>
              </a:r>
            </a:p>
            <a:p>
              <a:pPr marL="285750" indent="-285750">
                <a:buFont typeface="Arial" panose="020B0604020202020204" pitchFamily="34" charset="0"/>
                <a:buChar char="•"/>
                <a:defRPr/>
              </a:pPr>
              <a:r>
                <a:rPr lang="en-US" sz="1400" b="1" err="1">
                  <a:solidFill>
                    <a:srgbClr val="FFFFFF"/>
                  </a:solidFill>
                  <a:latin typeface="Open Sans" panose="020B0606030504020204" pitchFamily="34" charset="0"/>
                  <a:ea typeface="Open Sans" panose="020B0606030504020204" pitchFamily="34" charset="0"/>
                  <a:cs typeface="Open Sans" panose="020B0606030504020204" pitchFamily="34" charset="0"/>
                </a:rPr>
                <a:t>INTJ</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 &amp; INFJ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(Ni)</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200">
                  <a:solidFill>
                    <a:srgbClr val="FFFFFF"/>
                  </a:solidFill>
                  <a:latin typeface="Open Sans" panose="020B0606030504020204" pitchFamily="34" charset="0"/>
                  <a:ea typeface="Open Sans" panose="020B0606030504020204" pitchFamily="34" charset="0"/>
                  <a:cs typeface="Open Sans" panose="020B0606030504020204" pitchFamily="34" charset="0"/>
                </a:rPr>
                <a:t>You likely become stressed when overwhelmed with isolated, detail-focused tasks that defy your big-picture thinking. Take a step back so you can conceptualize your project roadmap and pin down your schedule, understanding each task in the context of the whole. Make sure not to neglect the practical steps, even if these interest you less. Don’t refuse help when it’s offered but realize that you may need to accept that others will do things differently from you.</a:t>
              </a:r>
              <a:endPar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endParaRPr>
            </a:p>
          </p:txBody>
        </p:sp>
      </p:grpSp>
      <p:pic>
        <p:nvPicPr>
          <p:cNvPr id="28" name="Picture 27" descr="A black background with a black square&#10;&#10;Description automatically generated with medium confidence">
            <a:extLst>
              <a:ext uri="{FF2B5EF4-FFF2-40B4-BE49-F238E27FC236}">
                <a16:creationId xmlns:a16="http://schemas.microsoft.com/office/drawing/2014/main" id="{8F2D8EAC-7AE9-1567-5123-7D0BEE3AD1AA}"/>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4455" y="4365461"/>
            <a:ext cx="1753176" cy="1508760"/>
          </a:xfrm>
          <a:prstGeom prst="rect">
            <a:avLst/>
          </a:prstGeom>
        </p:spPr>
      </p:pic>
      <p:sp>
        <p:nvSpPr>
          <p:cNvPr id="13" name="TextBox 12">
            <a:extLst>
              <a:ext uri="{FF2B5EF4-FFF2-40B4-BE49-F238E27FC236}">
                <a16:creationId xmlns:a16="http://schemas.microsoft.com/office/drawing/2014/main" id="{70A34AB1-767C-DD2E-CCF3-B89539CB51EA}"/>
              </a:ext>
            </a:extLst>
          </p:cNvPr>
          <p:cNvSpPr txBox="1"/>
          <p:nvPr/>
        </p:nvSpPr>
        <p:spPr>
          <a:xfrm>
            <a:off x="10235869" y="4706904"/>
            <a:ext cx="1562087" cy="738664"/>
          </a:xfrm>
          <a:prstGeom prst="rect">
            <a:avLst/>
          </a:prstGeom>
          <a:noFill/>
        </p:spPr>
        <p:txBody>
          <a:bodyPr wrap="square" rtlCol="0">
            <a:spAutoFit/>
          </a:bodyPr>
          <a:lstStyle/>
          <a:p>
            <a:pPr algn="ctr"/>
            <a:r>
              <a:rPr lang="en-US" sz="1400" b="1">
                <a:solidFill>
                  <a:schemeClr val="bg1"/>
                </a:solidFill>
                <a:latin typeface="Open Sans" panose="020B0606030504020204" pitchFamily="34" charset="0"/>
                <a:ea typeface="Open Sans" panose="020B0606030504020204" pitchFamily="34" charset="0"/>
                <a:cs typeface="Open Sans" panose="020B0606030504020204" pitchFamily="34" charset="0"/>
              </a:rPr>
              <a:t>Prioritization and Time Management</a:t>
            </a:r>
          </a:p>
        </p:txBody>
      </p:sp>
    </p:spTree>
    <p:custDataLst>
      <p:tags r:id="rId1"/>
    </p:custDataLst>
    <p:extLst>
      <p:ext uri="{BB962C8B-B14F-4D97-AF65-F5344CB8AC3E}">
        <p14:creationId xmlns:p14="http://schemas.microsoft.com/office/powerpoint/2010/main" val="230413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par>
                                <p:cTn id="15" presetID="37"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750"/>
                                        <p:tgtEl>
                                          <p:spTgt spid="13"/>
                                        </p:tgtEl>
                                      </p:cBhvr>
                                    </p:animEffect>
                                    <p:anim calcmode="lin" valueType="num">
                                      <p:cBhvr>
                                        <p:cTn id="18" dur="750" fill="hold"/>
                                        <p:tgtEl>
                                          <p:spTgt spid="13"/>
                                        </p:tgtEl>
                                        <p:attrNameLst>
                                          <p:attrName>ppt_x</p:attrName>
                                        </p:attrNameLst>
                                      </p:cBhvr>
                                      <p:tavLst>
                                        <p:tav tm="0">
                                          <p:val>
                                            <p:strVal val="#ppt_x"/>
                                          </p:val>
                                        </p:tav>
                                        <p:tav tm="100000">
                                          <p:val>
                                            <p:strVal val="#ppt_x"/>
                                          </p:val>
                                        </p:tav>
                                      </p:tavLst>
                                    </p:anim>
                                    <p:anim calcmode="lin" valueType="num">
                                      <p:cBhvr>
                                        <p:cTn id="19" dur="675" decel="100000" fill="hold"/>
                                        <p:tgtEl>
                                          <p:spTgt spid="13"/>
                                        </p:tgtEl>
                                        <p:attrNameLst>
                                          <p:attrName>ppt_y</p:attrName>
                                        </p:attrNameLst>
                                      </p:cBhvr>
                                      <p:tavLst>
                                        <p:tav tm="0">
                                          <p:val>
                                            <p:strVal val="#ppt_y+1"/>
                                          </p:val>
                                        </p:tav>
                                        <p:tav tm="100000">
                                          <p:val>
                                            <p:strVal val="#ppt_y-.03"/>
                                          </p:val>
                                        </p:tav>
                                      </p:tavLst>
                                    </p:anim>
                                    <p:anim calcmode="lin" valueType="num">
                                      <p:cBhvr>
                                        <p:cTn id="20" dur="75" accel="100000" fill="hold">
                                          <p:stCondLst>
                                            <p:cond delay="675"/>
                                          </p:stCondLst>
                                        </p:cTn>
                                        <p:tgtEl>
                                          <p:spTgt spid="13"/>
                                        </p:tgtEl>
                                        <p:attrNameLst>
                                          <p:attrName>ppt_y</p:attrName>
                                        </p:attrNameLst>
                                      </p:cBhvr>
                                      <p:tavLst>
                                        <p:tav tm="0">
                                          <p:val>
                                            <p:strVal val="#ppt_y-.03"/>
                                          </p:val>
                                        </p:tav>
                                        <p:tav tm="100000">
                                          <p:val>
                                            <p:strVal val="#ppt_y"/>
                                          </p:val>
                                        </p:tav>
                                      </p:tavLst>
                                    </p:anim>
                                  </p:childTnLst>
                                </p:cTn>
                              </p:par>
                              <p:par>
                                <p:cTn id="21" presetID="37" presetClass="entr" presetSubtype="0"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750"/>
                                        <p:tgtEl>
                                          <p:spTgt spid="28"/>
                                        </p:tgtEl>
                                      </p:cBhvr>
                                    </p:animEffect>
                                    <p:anim calcmode="lin" valueType="num">
                                      <p:cBhvr>
                                        <p:cTn id="24" dur="750" fill="hold"/>
                                        <p:tgtEl>
                                          <p:spTgt spid="28"/>
                                        </p:tgtEl>
                                        <p:attrNameLst>
                                          <p:attrName>ppt_x</p:attrName>
                                        </p:attrNameLst>
                                      </p:cBhvr>
                                      <p:tavLst>
                                        <p:tav tm="0">
                                          <p:val>
                                            <p:strVal val="#ppt_x"/>
                                          </p:val>
                                        </p:tav>
                                        <p:tav tm="100000">
                                          <p:val>
                                            <p:strVal val="#ppt_x"/>
                                          </p:val>
                                        </p:tav>
                                      </p:tavLst>
                                    </p:anim>
                                    <p:anim calcmode="lin" valueType="num">
                                      <p:cBhvr>
                                        <p:cTn id="25" dur="675" decel="100000" fill="hold"/>
                                        <p:tgtEl>
                                          <p:spTgt spid="28"/>
                                        </p:tgtEl>
                                        <p:attrNameLst>
                                          <p:attrName>ppt_y</p:attrName>
                                        </p:attrNameLst>
                                      </p:cBhvr>
                                      <p:tavLst>
                                        <p:tav tm="0">
                                          <p:val>
                                            <p:strVal val="#ppt_y+1"/>
                                          </p:val>
                                        </p:tav>
                                        <p:tav tm="100000">
                                          <p:val>
                                            <p:strVal val="#ppt_y-.03"/>
                                          </p:val>
                                        </p:tav>
                                      </p:tavLst>
                                    </p:anim>
                                    <p:anim calcmode="lin" valueType="num">
                                      <p:cBhvr>
                                        <p:cTn id="26"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FBC0CE-8834-5CB1-3FA5-0E86985C1FD7}"/>
            </a:ext>
          </a:extLst>
        </p:cNvPr>
        <p:cNvGrpSpPr/>
        <p:nvPr/>
      </p:nvGrpSpPr>
      <p:grpSpPr>
        <a:xfrm>
          <a:off x="0" y="0"/>
          <a:ext cx="0" cy="0"/>
          <a:chOff x="0" y="0"/>
          <a:chExt cx="0" cy="0"/>
        </a:xfrm>
      </p:grpSpPr>
      <p:sp>
        <p:nvSpPr>
          <p:cNvPr id="23" name="TextBox 22">
            <a:extLst>
              <a:ext uri="{FF2B5EF4-FFF2-40B4-BE49-F238E27FC236}">
                <a16:creationId xmlns:a16="http://schemas.microsoft.com/office/drawing/2014/main" id="{B8F8505B-C8B9-5D08-8C86-2B2FA0985059}"/>
              </a:ext>
            </a:extLst>
          </p:cNvPr>
          <p:cNvSpPr txBox="1"/>
          <p:nvPr/>
        </p:nvSpPr>
        <p:spPr>
          <a:xfrm>
            <a:off x="1091879" y="1086992"/>
            <a:ext cx="5412616"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Prioritization and Time Management</a:t>
            </a:r>
          </a:p>
        </p:txBody>
      </p:sp>
      <p:sp>
        <p:nvSpPr>
          <p:cNvPr id="4" name="Title 3">
            <a:extLst>
              <a:ext uri="{FF2B5EF4-FFF2-40B4-BE49-F238E27FC236}">
                <a16:creationId xmlns:a16="http://schemas.microsoft.com/office/drawing/2014/main" id="{681C4F9E-6FD4-FB53-9325-1925533E0F34}"/>
              </a:ext>
            </a:extLst>
          </p:cNvPr>
          <p:cNvSpPr>
            <a:spLocks noGrp="1"/>
          </p:cNvSpPr>
          <p:nvPr>
            <p:ph type="title"/>
          </p:nvPr>
        </p:nvSpPr>
        <p:spPr>
          <a:xfrm>
            <a:off x="767270" y="659995"/>
            <a:ext cx="10246896" cy="980098"/>
          </a:xfrm>
        </p:spPr>
        <p:txBody>
          <a:bodyPr anchor="t"/>
          <a:lstStyle/>
          <a:p>
            <a:r>
              <a:rPr lang="en-GB" sz="3600"/>
              <a:t>Basic Skills</a:t>
            </a:r>
          </a:p>
        </p:txBody>
      </p:sp>
      <p:pic>
        <p:nvPicPr>
          <p:cNvPr id="12" name="Picture 11" descr="A black background with a black square&#10;&#10;Description automatically generated with medium confidence">
            <a:extLst>
              <a:ext uri="{FF2B5EF4-FFF2-40B4-BE49-F238E27FC236}">
                <a16:creationId xmlns:a16="http://schemas.microsoft.com/office/drawing/2014/main" id="{E26773B0-6937-3D29-CFE5-966A1C52FDC5}"/>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6" name="Rectangle: Rounded Corners 15">
            <a:extLst>
              <a:ext uri="{FF2B5EF4-FFF2-40B4-BE49-F238E27FC236}">
                <a16:creationId xmlns:a16="http://schemas.microsoft.com/office/drawing/2014/main" id="{B2987785-CEFC-C264-2452-AEC1A7D69D61}"/>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 (cont.)</a:t>
            </a:r>
          </a:p>
        </p:txBody>
      </p:sp>
      <p:grpSp>
        <p:nvGrpSpPr>
          <p:cNvPr id="18" name="Group 17">
            <a:extLst>
              <a:ext uri="{FF2B5EF4-FFF2-40B4-BE49-F238E27FC236}">
                <a16:creationId xmlns:a16="http://schemas.microsoft.com/office/drawing/2014/main" id="{E3A44592-C697-3723-BCF8-DBF5AEE8CA22}"/>
              </a:ext>
            </a:extLst>
          </p:cNvPr>
          <p:cNvGrpSpPr/>
          <p:nvPr/>
        </p:nvGrpSpPr>
        <p:grpSpPr>
          <a:xfrm>
            <a:off x="7837529" y="1002673"/>
            <a:ext cx="338328" cy="338328"/>
            <a:chOff x="687637" y="2265052"/>
            <a:chExt cx="338328" cy="338328"/>
          </a:xfrm>
        </p:grpSpPr>
        <p:sp>
          <p:nvSpPr>
            <p:cNvPr id="19" name="Oval 18">
              <a:extLst>
                <a:ext uri="{FF2B5EF4-FFF2-40B4-BE49-F238E27FC236}">
                  <a16:creationId xmlns:a16="http://schemas.microsoft.com/office/drawing/2014/main" id="{F1BA5E87-552E-075C-8BB9-973D4F84087C}"/>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E8D15246-6A16-05A5-9530-A2AE8CADA43B}"/>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5" name="TextBox 14">
            <a:extLst>
              <a:ext uri="{FF2B5EF4-FFF2-40B4-BE49-F238E27FC236}">
                <a16:creationId xmlns:a16="http://schemas.microsoft.com/office/drawing/2014/main" id="{96EFFD84-DD7E-43C7-3573-EDC74593F786}"/>
              </a:ext>
            </a:extLst>
          </p:cNvPr>
          <p:cNvSpPr txBox="1"/>
          <p:nvPr/>
        </p:nvSpPr>
        <p:spPr>
          <a:xfrm>
            <a:off x="10233122" y="4705140"/>
            <a:ext cx="1562087" cy="738664"/>
          </a:xfrm>
          <a:prstGeom prst="rect">
            <a:avLst/>
          </a:prstGeom>
          <a:noFill/>
        </p:spPr>
        <p:txBody>
          <a:bodyPr wrap="square" rtlCol="0">
            <a:spAutoFit/>
          </a:bodyPr>
          <a:lstStyle/>
          <a:p>
            <a:pPr algn="ctr"/>
            <a:r>
              <a:rPr lang="en-US" sz="1400" b="1">
                <a:solidFill>
                  <a:schemeClr val="bg1"/>
                </a:solidFill>
                <a:latin typeface="Open Sans" panose="020B0606030504020204" pitchFamily="34" charset="0"/>
                <a:ea typeface="Open Sans" panose="020B0606030504020204" pitchFamily="34" charset="0"/>
                <a:cs typeface="Open Sans" panose="020B0606030504020204" pitchFamily="34" charset="0"/>
              </a:rPr>
              <a:t>Prioritization and Time Management</a:t>
            </a:r>
          </a:p>
        </p:txBody>
      </p:sp>
      <p:grpSp>
        <p:nvGrpSpPr>
          <p:cNvPr id="11" name="Group 10">
            <a:extLst>
              <a:ext uri="{FF2B5EF4-FFF2-40B4-BE49-F238E27FC236}">
                <a16:creationId xmlns:a16="http://schemas.microsoft.com/office/drawing/2014/main" id="{D8ED90B7-FC31-A8BD-705A-D49CFBEF1764}"/>
              </a:ext>
            </a:extLst>
          </p:cNvPr>
          <p:cNvGrpSpPr/>
          <p:nvPr/>
        </p:nvGrpSpPr>
        <p:grpSpPr>
          <a:xfrm>
            <a:off x="475487" y="1659644"/>
            <a:ext cx="10624634" cy="4699100"/>
            <a:chOff x="475489" y="1568572"/>
            <a:chExt cx="10624634" cy="4699100"/>
          </a:xfrm>
        </p:grpSpPr>
        <p:sp>
          <p:nvSpPr>
            <p:cNvPr id="21" name="Rectangle: Rounded Corners 20">
              <a:extLst>
                <a:ext uri="{FF2B5EF4-FFF2-40B4-BE49-F238E27FC236}">
                  <a16:creationId xmlns:a16="http://schemas.microsoft.com/office/drawing/2014/main" id="{AB02D7EE-D4A4-AF07-CCD1-409CBC3BEFAD}"/>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2E52875E-D60E-CCE4-2A0A-CC1AF24FB248}"/>
                </a:ext>
              </a:extLst>
            </p:cNvPr>
            <p:cNvSpPr txBox="1">
              <a:spLocks/>
            </p:cNvSpPr>
            <p:nvPr/>
          </p:nvSpPr>
          <p:spPr>
            <a:xfrm>
              <a:off x="659769" y="1736980"/>
              <a:ext cx="9719620"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285750"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ESTJ &amp; ENTJ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(Te)</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200">
                  <a:solidFill>
                    <a:srgbClr val="FFFFFF"/>
                  </a:solidFill>
                  <a:latin typeface="Open Sans" panose="020B0606030504020204" pitchFamily="34" charset="0"/>
                  <a:ea typeface="Open Sans" panose="020B0606030504020204" pitchFamily="34" charset="0"/>
                  <a:cs typeface="Open Sans" panose="020B0606030504020204" pitchFamily="34" charset="0"/>
                </a:rPr>
                <a:t>You likely become stressed when afforded little control over your schedule or working rhythm, or when goals and procedures are constantly changing. Try to bring order to the chaos by devising your plan of action, then see it through, following a logical, structured process to accomplish each task. Ask others to let you know their plans as well, so there will be no surprises. You may need to accept that some delegation is necessary if it leaves you free to focus on the key priorities.</a:t>
              </a:r>
            </a:p>
            <a:p>
              <a:pPr marL="285750" indent="-285750">
                <a:buFont typeface="Arial" panose="020B0604020202020204" pitchFamily="34" charset="0"/>
                <a:buChar char="•"/>
                <a:defRPr/>
              </a:pPr>
              <a:r>
                <a:rPr lang="en-US" sz="1400" b="1" err="1">
                  <a:solidFill>
                    <a:srgbClr val="FFFFFF"/>
                  </a:solidFill>
                  <a:latin typeface="Open Sans" panose="020B0606030504020204" pitchFamily="34" charset="0"/>
                  <a:ea typeface="Open Sans" panose="020B0606030504020204" pitchFamily="34" charset="0"/>
                  <a:cs typeface="Open Sans" panose="020B0606030504020204" pitchFamily="34" charset="0"/>
                </a:rPr>
                <a:t>ISTP</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 &amp; </a:t>
              </a:r>
              <a:r>
                <a:rPr lang="en-US" sz="1400" b="1" err="1">
                  <a:solidFill>
                    <a:srgbClr val="FFFFFF"/>
                  </a:solidFill>
                  <a:latin typeface="Open Sans" panose="020B0606030504020204" pitchFamily="34" charset="0"/>
                  <a:ea typeface="Open Sans" panose="020B0606030504020204" pitchFamily="34" charset="0"/>
                  <a:cs typeface="Open Sans" panose="020B0606030504020204" pitchFamily="34" charset="0"/>
                </a:rPr>
                <a:t>INTP</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(Ti)</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200">
                  <a:solidFill>
                    <a:srgbClr val="FFFFFF"/>
                  </a:solidFill>
                  <a:latin typeface="Open Sans" panose="020B0606030504020204" pitchFamily="34" charset="0"/>
                  <a:ea typeface="Open Sans" panose="020B0606030504020204" pitchFamily="34" charset="0"/>
                  <a:cs typeface="Open Sans" panose="020B0606030504020204" pitchFamily="34" charset="0"/>
                </a:rPr>
                <a:t>You likely become stressed when not given enough time or space to dissect and analyze each element of a task before deciding the most logical yet flexible way to approach it. Yet you may have to accept that not all your work will be perfect, and others may need to see more structure in your approach.  Make sure to prioritize what is most urgent or important, and not just what is most intellectually stimulating.</a:t>
              </a:r>
            </a:p>
            <a:p>
              <a:pPr marL="285750" indent="-285750">
                <a:buFont typeface="Arial" panose="020B0604020202020204" pitchFamily="34" charset="0"/>
                <a:buChar char="•"/>
                <a:defRPr/>
              </a:pPr>
              <a:r>
                <a:rPr lang="en-US" sz="1400" b="1" err="1">
                  <a:solidFill>
                    <a:srgbClr val="FFFFFF"/>
                  </a:solidFill>
                  <a:latin typeface="Open Sans" panose="020B0606030504020204" pitchFamily="34" charset="0"/>
                  <a:ea typeface="Open Sans" panose="020B0606030504020204" pitchFamily="34" charset="0"/>
                  <a:cs typeface="Open Sans" panose="020B0606030504020204" pitchFamily="34" charset="0"/>
                </a:rPr>
                <a:t>ESFJ</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 &amp; ENFJ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(Fe)</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200">
                  <a:solidFill>
                    <a:srgbClr val="FFFFFF"/>
                  </a:solidFill>
                  <a:latin typeface="Open Sans" panose="020B0606030504020204" pitchFamily="34" charset="0"/>
                  <a:ea typeface="Open Sans" panose="020B0606030504020204" pitchFamily="34" charset="0"/>
                  <a:cs typeface="Open Sans" panose="020B0606030504020204" pitchFamily="34" charset="0"/>
                </a:rPr>
                <a:t>You likely become stressed when you feel you are letting yourself or someone else down by not being able to complete your work to the standard you would like. Don’t let this mean that you overcommit to tasks, to avoid disappointing those around you. Make sure to prioritize tasks with important logical ramifications—even if they involve making tough decisions—and not just those that will have immediate benefits for people.</a:t>
              </a:r>
            </a:p>
            <a:p>
              <a:pPr marL="285750" indent="-285750">
                <a:buFont typeface="Arial" panose="020B0604020202020204" pitchFamily="34" charset="0"/>
                <a:buChar char="•"/>
                <a:defRPr/>
              </a:pPr>
              <a:r>
                <a:rPr lang="en-US" sz="1400" b="1" err="1">
                  <a:solidFill>
                    <a:srgbClr val="FFFFFF"/>
                  </a:solidFill>
                  <a:latin typeface="Open Sans" panose="020B0606030504020204" pitchFamily="34" charset="0"/>
                  <a:ea typeface="Open Sans" panose="020B0606030504020204" pitchFamily="34" charset="0"/>
                  <a:cs typeface="Open Sans" panose="020B0606030504020204" pitchFamily="34" charset="0"/>
                </a:rPr>
                <a:t>ISFP</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 &amp; </a:t>
              </a:r>
              <a:r>
                <a:rPr lang="en-US" sz="1400" b="1" err="1">
                  <a:solidFill>
                    <a:srgbClr val="FFFFFF"/>
                  </a:solidFill>
                  <a:latin typeface="Open Sans" panose="020B0606030504020204" pitchFamily="34" charset="0"/>
                  <a:ea typeface="Open Sans" panose="020B0606030504020204" pitchFamily="34" charset="0"/>
                  <a:cs typeface="Open Sans" panose="020B0606030504020204" pitchFamily="34" charset="0"/>
                </a:rPr>
                <a:t>INFP</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(Fi)</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200">
                  <a:solidFill>
                    <a:srgbClr val="FFFFFF"/>
                  </a:solidFill>
                  <a:latin typeface="Open Sans" panose="020B0606030504020204" pitchFamily="34" charset="0"/>
                  <a:ea typeface="Open Sans" panose="020B0606030504020204" pitchFamily="34" charset="0"/>
                  <a:cs typeface="Open Sans" panose="020B0606030504020204" pitchFamily="34" charset="0"/>
                </a:rPr>
                <a:t>You likely become stressed when required to work in a highly structured way, and especially when forced to do something that goes against your values.  Try to find room for flexibility, either in how you can break a project down into smaller steps, or in how you accomplish it to fulfill your values. Rather than becoming defensive, allow yourself time to get used to new ways of doing things. Consider if there might be logical factors at play, and if this might contribute to the greater good in the long run.</a:t>
              </a:r>
            </a:p>
          </p:txBody>
        </p:sp>
      </p:grpSp>
      <p:pic>
        <p:nvPicPr>
          <p:cNvPr id="28" name="Picture 27" descr="A black background with a black square&#10;&#10;Description automatically generated with medium confidence">
            <a:extLst>
              <a:ext uri="{FF2B5EF4-FFF2-40B4-BE49-F238E27FC236}">
                <a16:creationId xmlns:a16="http://schemas.microsoft.com/office/drawing/2014/main" id="{00D308AC-8927-A08A-BC4E-1556AA689930}"/>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13" name="TextBox 12">
            <a:extLst>
              <a:ext uri="{FF2B5EF4-FFF2-40B4-BE49-F238E27FC236}">
                <a16:creationId xmlns:a16="http://schemas.microsoft.com/office/drawing/2014/main" id="{115EA373-AF72-0C1B-C6C6-8696E8EA71A8}"/>
              </a:ext>
            </a:extLst>
          </p:cNvPr>
          <p:cNvSpPr txBox="1"/>
          <p:nvPr/>
        </p:nvSpPr>
        <p:spPr>
          <a:xfrm>
            <a:off x="10233122" y="4705139"/>
            <a:ext cx="1562087" cy="738664"/>
          </a:xfrm>
          <a:prstGeom prst="rect">
            <a:avLst/>
          </a:prstGeom>
          <a:noFill/>
        </p:spPr>
        <p:txBody>
          <a:bodyPr wrap="square" rtlCol="0">
            <a:spAutoFit/>
          </a:bodyPr>
          <a:lstStyle/>
          <a:p>
            <a:pPr algn="ctr"/>
            <a:r>
              <a:rPr lang="en-US" sz="1400" b="1">
                <a:solidFill>
                  <a:schemeClr val="bg1"/>
                </a:solidFill>
                <a:latin typeface="Open Sans" panose="020B0606030504020204" pitchFamily="34" charset="0"/>
                <a:ea typeface="Open Sans" panose="020B0606030504020204" pitchFamily="34" charset="0"/>
                <a:cs typeface="Open Sans" panose="020B0606030504020204" pitchFamily="34" charset="0"/>
              </a:rPr>
              <a:t>Prioritization and Time Management</a:t>
            </a:r>
          </a:p>
        </p:txBody>
      </p:sp>
    </p:spTree>
    <p:custDataLst>
      <p:tags r:id="rId1"/>
    </p:custDataLst>
    <p:extLst>
      <p:ext uri="{BB962C8B-B14F-4D97-AF65-F5344CB8AC3E}">
        <p14:creationId xmlns:p14="http://schemas.microsoft.com/office/powerpoint/2010/main" val="2185142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par>
                                <p:cTn id="15" presetID="37"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750"/>
                                        <p:tgtEl>
                                          <p:spTgt spid="13"/>
                                        </p:tgtEl>
                                      </p:cBhvr>
                                    </p:animEffect>
                                    <p:anim calcmode="lin" valueType="num">
                                      <p:cBhvr>
                                        <p:cTn id="18" dur="750" fill="hold"/>
                                        <p:tgtEl>
                                          <p:spTgt spid="13"/>
                                        </p:tgtEl>
                                        <p:attrNameLst>
                                          <p:attrName>ppt_x</p:attrName>
                                        </p:attrNameLst>
                                      </p:cBhvr>
                                      <p:tavLst>
                                        <p:tav tm="0">
                                          <p:val>
                                            <p:strVal val="#ppt_x"/>
                                          </p:val>
                                        </p:tav>
                                        <p:tav tm="100000">
                                          <p:val>
                                            <p:strVal val="#ppt_x"/>
                                          </p:val>
                                        </p:tav>
                                      </p:tavLst>
                                    </p:anim>
                                    <p:anim calcmode="lin" valueType="num">
                                      <p:cBhvr>
                                        <p:cTn id="19" dur="675" decel="100000" fill="hold"/>
                                        <p:tgtEl>
                                          <p:spTgt spid="13"/>
                                        </p:tgtEl>
                                        <p:attrNameLst>
                                          <p:attrName>ppt_y</p:attrName>
                                        </p:attrNameLst>
                                      </p:cBhvr>
                                      <p:tavLst>
                                        <p:tav tm="0">
                                          <p:val>
                                            <p:strVal val="#ppt_y+1"/>
                                          </p:val>
                                        </p:tav>
                                        <p:tav tm="100000">
                                          <p:val>
                                            <p:strVal val="#ppt_y-.03"/>
                                          </p:val>
                                        </p:tav>
                                      </p:tavLst>
                                    </p:anim>
                                    <p:anim calcmode="lin" valueType="num">
                                      <p:cBhvr>
                                        <p:cTn id="20" dur="75" accel="100000" fill="hold">
                                          <p:stCondLst>
                                            <p:cond delay="675"/>
                                          </p:stCondLst>
                                        </p:cTn>
                                        <p:tgtEl>
                                          <p:spTgt spid="13"/>
                                        </p:tgtEl>
                                        <p:attrNameLst>
                                          <p:attrName>ppt_y</p:attrName>
                                        </p:attrNameLst>
                                      </p:cBhvr>
                                      <p:tavLst>
                                        <p:tav tm="0">
                                          <p:val>
                                            <p:strVal val="#ppt_y-.03"/>
                                          </p:val>
                                        </p:tav>
                                        <p:tav tm="100000">
                                          <p:val>
                                            <p:strVal val="#ppt_y"/>
                                          </p:val>
                                        </p:tav>
                                      </p:tavLst>
                                    </p:anim>
                                  </p:childTnLst>
                                </p:cTn>
                              </p:par>
                              <p:par>
                                <p:cTn id="21" presetID="37" presetClass="entr" presetSubtype="0"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750"/>
                                        <p:tgtEl>
                                          <p:spTgt spid="28"/>
                                        </p:tgtEl>
                                      </p:cBhvr>
                                    </p:animEffect>
                                    <p:anim calcmode="lin" valueType="num">
                                      <p:cBhvr>
                                        <p:cTn id="24" dur="750" fill="hold"/>
                                        <p:tgtEl>
                                          <p:spTgt spid="28"/>
                                        </p:tgtEl>
                                        <p:attrNameLst>
                                          <p:attrName>ppt_x</p:attrName>
                                        </p:attrNameLst>
                                      </p:cBhvr>
                                      <p:tavLst>
                                        <p:tav tm="0">
                                          <p:val>
                                            <p:strVal val="#ppt_x"/>
                                          </p:val>
                                        </p:tav>
                                        <p:tav tm="100000">
                                          <p:val>
                                            <p:strVal val="#ppt_x"/>
                                          </p:val>
                                        </p:tav>
                                      </p:tavLst>
                                    </p:anim>
                                    <p:anim calcmode="lin" valueType="num">
                                      <p:cBhvr>
                                        <p:cTn id="25" dur="675" decel="100000" fill="hold"/>
                                        <p:tgtEl>
                                          <p:spTgt spid="28"/>
                                        </p:tgtEl>
                                        <p:attrNameLst>
                                          <p:attrName>ppt_y</p:attrName>
                                        </p:attrNameLst>
                                      </p:cBhvr>
                                      <p:tavLst>
                                        <p:tav tm="0">
                                          <p:val>
                                            <p:strVal val="#ppt_y+1"/>
                                          </p:val>
                                        </p:tav>
                                        <p:tav tm="100000">
                                          <p:val>
                                            <p:strVal val="#ppt_y-.03"/>
                                          </p:val>
                                        </p:tav>
                                      </p:tavLst>
                                    </p:anim>
                                    <p:anim calcmode="lin" valueType="num">
                                      <p:cBhvr>
                                        <p:cTn id="26"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B83F0E3D-2C2C-9862-37CC-004FEFBBC72F}"/>
              </a:ext>
            </a:extLst>
          </p:cNvPr>
          <p:cNvSpPr txBox="1"/>
          <p:nvPr/>
        </p:nvSpPr>
        <p:spPr>
          <a:xfrm>
            <a:off x="7277007" y="3248633"/>
            <a:ext cx="2133600" cy="338554"/>
          </a:xfrm>
          <a:prstGeom prst="rect">
            <a:avLst/>
          </a:prstGeom>
          <a:noFill/>
        </p:spPr>
        <p:txBody>
          <a:bodyPr wrap="square" rtlCol="0">
            <a:spAutoFit/>
          </a:bodyPr>
          <a:lstStyle/>
          <a:p>
            <a:r>
              <a:rPr lang="en-US" sz="1600">
                <a:latin typeface="Open Sans" panose="020B0606030504020204" pitchFamily="34" charset="0"/>
                <a:ea typeface="Open Sans" panose="020B0606030504020204" pitchFamily="34" charset="0"/>
                <a:cs typeface="Open Sans" panose="020B0606030504020204" pitchFamily="34" charset="0"/>
              </a:rPr>
              <a:t>Follow These Steps</a:t>
            </a:r>
          </a:p>
        </p:txBody>
      </p:sp>
      <p:sp>
        <p:nvSpPr>
          <p:cNvPr id="2" name="Title 1">
            <a:extLst>
              <a:ext uri="{FF2B5EF4-FFF2-40B4-BE49-F238E27FC236}">
                <a16:creationId xmlns:a16="http://schemas.microsoft.com/office/drawing/2014/main" id="{8E85D3EF-E2DC-806E-B6BA-D241DBE51CEE}"/>
              </a:ext>
            </a:extLst>
          </p:cNvPr>
          <p:cNvSpPr>
            <a:spLocks noGrp="1"/>
          </p:cNvSpPr>
          <p:nvPr>
            <p:ph type="title"/>
          </p:nvPr>
        </p:nvSpPr>
        <p:spPr>
          <a:xfrm>
            <a:off x="1106904" y="892664"/>
            <a:ext cx="11085096" cy="980098"/>
          </a:xfrm>
        </p:spPr>
        <p:txBody>
          <a:bodyPr/>
          <a:lstStyle/>
          <a:p>
            <a:pPr>
              <a:lnSpc>
                <a:spcPct val="100000"/>
              </a:lnSpc>
            </a:pPr>
            <a:r>
              <a:rPr lang="en-GB" sz="3600"/>
              <a:t>Type + Stress</a:t>
            </a:r>
          </a:p>
        </p:txBody>
      </p:sp>
      <p:sp>
        <p:nvSpPr>
          <p:cNvPr id="15" name="TextBox 14">
            <a:extLst>
              <a:ext uri="{FF2B5EF4-FFF2-40B4-BE49-F238E27FC236}">
                <a16:creationId xmlns:a16="http://schemas.microsoft.com/office/drawing/2014/main" id="{553BCFCB-E4A4-2139-A5CD-720FBA3468A9}"/>
              </a:ext>
            </a:extLst>
          </p:cNvPr>
          <p:cNvSpPr txBox="1"/>
          <p:nvPr/>
        </p:nvSpPr>
        <p:spPr>
          <a:xfrm>
            <a:off x="1134017" y="1782151"/>
            <a:ext cx="1532658" cy="369332"/>
          </a:xfrm>
          <a:prstGeom prst="rect">
            <a:avLst/>
          </a:prstGeom>
          <a:noFill/>
        </p:spPr>
        <p:txBody>
          <a:bodyPr wrap="square">
            <a:spAutoFit/>
          </a:bodyPr>
          <a:lstStyle/>
          <a:p>
            <a:r>
              <a:rPr lang="en-GB">
                <a:solidFill>
                  <a:schemeClr val="tx2"/>
                </a:solidFill>
                <a:latin typeface="Open Sans" panose="020B0606030504020204" pitchFamily="34" charset="0"/>
                <a:ea typeface="Open Sans" panose="020B0606030504020204" pitchFamily="34" charset="0"/>
                <a:cs typeface="Open Sans" panose="020B0606030504020204" pitchFamily="34" charset="0"/>
              </a:rPr>
              <a:t>Definition</a:t>
            </a:r>
          </a:p>
        </p:txBody>
      </p:sp>
      <p:sp>
        <p:nvSpPr>
          <p:cNvPr id="16" name="TextBox 15">
            <a:extLst>
              <a:ext uri="{FF2B5EF4-FFF2-40B4-BE49-F238E27FC236}">
                <a16:creationId xmlns:a16="http://schemas.microsoft.com/office/drawing/2014/main" id="{B1548D23-CC4A-0587-C3AE-6EBC61A80F05}"/>
              </a:ext>
            </a:extLst>
          </p:cNvPr>
          <p:cNvSpPr txBox="1"/>
          <p:nvPr/>
        </p:nvSpPr>
        <p:spPr>
          <a:xfrm>
            <a:off x="1134017" y="2133998"/>
            <a:ext cx="10023988" cy="584775"/>
          </a:xfrm>
          <a:prstGeom prst="rect">
            <a:avLst/>
          </a:prstGeom>
          <a:noFill/>
        </p:spPr>
        <p:txBody>
          <a:bodyPr wrap="square">
            <a:spAutoFit/>
          </a:bodyPr>
          <a:lstStyle/>
          <a:p>
            <a:r>
              <a:rPr lang="en-US" sz="1600" b="0" i="0">
                <a:solidFill>
                  <a:srgbClr val="114853"/>
                </a:solidFill>
                <a:effectLst/>
                <a:latin typeface="Open Sans" panose="020B0606030504020204" pitchFamily="34" charset="0"/>
              </a:rPr>
              <a:t>Type and </a:t>
            </a:r>
            <a:r>
              <a:rPr lang="en-US" sz="1600">
                <a:solidFill>
                  <a:srgbClr val="114853"/>
                </a:solidFill>
                <a:latin typeface="Open Sans" panose="020B0606030504020204" pitchFamily="34" charset="0"/>
              </a:rPr>
              <a:t>stress</a:t>
            </a:r>
            <a:r>
              <a:rPr lang="en-US" sz="1600" b="0" i="0">
                <a:solidFill>
                  <a:srgbClr val="114853"/>
                </a:solidFill>
                <a:effectLst/>
                <a:latin typeface="Open Sans" panose="020B0606030504020204" pitchFamily="34" charset="0"/>
              </a:rPr>
              <a:t> combines the knowledge of </a:t>
            </a:r>
            <a:r>
              <a:rPr lang="en-US" sz="1600" b="1" i="0">
                <a:solidFill>
                  <a:srgbClr val="114853"/>
                </a:solidFill>
                <a:effectLst/>
                <a:latin typeface="Open Sans" panose="020B0606030504020204" pitchFamily="34" charset="0"/>
              </a:rPr>
              <a:t>MBTI</a:t>
            </a:r>
            <a:r>
              <a:rPr lang="en-US" sz="1600" b="1" i="0" baseline="30000">
                <a:solidFill>
                  <a:srgbClr val="114853"/>
                </a:solidFill>
                <a:effectLst/>
                <a:latin typeface="Open Sans" panose="020B0606030504020204" pitchFamily="34" charset="0"/>
              </a:rPr>
              <a:t>®</a:t>
            </a:r>
            <a:r>
              <a:rPr lang="en-US" sz="1600" b="1" i="0">
                <a:solidFill>
                  <a:srgbClr val="114853"/>
                </a:solidFill>
                <a:effectLst/>
                <a:latin typeface="Open Sans" panose="020B0606030504020204" pitchFamily="34" charset="0"/>
              </a:rPr>
              <a:t> type preferences </a:t>
            </a:r>
            <a:r>
              <a:rPr lang="en-US" sz="1600" b="0" i="0">
                <a:solidFill>
                  <a:srgbClr val="114853"/>
                </a:solidFill>
                <a:effectLst/>
                <a:latin typeface="Open Sans" panose="020B0606030504020204" pitchFamily="34" charset="0"/>
              </a:rPr>
              <a:t>with the </a:t>
            </a:r>
            <a:r>
              <a:rPr lang="en-US" sz="1600" b="1" i="0">
                <a:solidFill>
                  <a:srgbClr val="114853"/>
                </a:solidFill>
                <a:effectLst/>
                <a:latin typeface="Open Sans" panose="020B0606030504020204" pitchFamily="34" charset="0"/>
              </a:rPr>
              <a:t>skills required </a:t>
            </a:r>
            <a:r>
              <a:rPr lang="en-US" sz="1600" i="0">
                <a:solidFill>
                  <a:srgbClr val="114853"/>
                </a:solidFill>
                <a:effectLst/>
                <a:latin typeface="Open Sans" panose="020B0606030504020204" pitchFamily="34" charset="0"/>
              </a:rPr>
              <a:t>to manage stress for better performance and well-being.</a:t>
            </a:r>
            <a:endParaRPr lang="en-US" sz="1600">
              <a:solidFill>
                <a:srgbClr val="114853"/>
              </a:solidFill>
              <a:latin typeface="Open Sans" panose="020B0606030504020204" pitchFamily="34" charset="0"/>
            </a:endParaRPr>
          </a:p>
        </p:txBody>
      </p:sp>
      <p:cxnSp>
        <p:nvCxnSpPr>
          <p:cNvPr id="17" name="Straight Connector 16">
            <a:extLst>
              <a:ext uri="{FF2B5EF4-FFF2-40B4-BE49-F238E27FC236}">
                <a16:creationId xmlns:a16="http://schemas.microsoft.com/office/drawing/2014/main" id="{8718D5B3-F1C3-80D0-42A3-81759DC73000}"/>
              </a:ext>
            </a:extLst>
          </p:cNvPr>
          <p:cNvCxnSpPr>
            <a:cxnSpLocks/>
          </p:cNvCxnSpPr>
          <p:nvPr/>
        </p:nvCxnSpPr>
        <p:spPr>
          <a:xfrm flipH="1">
            <a:off x="6442327" y="3429000"/>
            <a:ext cx="770672" cy="0"/>
          </a:xfrm>
          <a:prstGeom prst="line">
            <a:avLst/>
          </a:prstGeom>
        </p:spPr>
        <p:style>
          <a:lnRef idx="2">
            <a:schemeClr val="accent1"/>
          </a:lnRef>
          <a:fillRef idx="0">
            <a:schemeClr val="accent1"/>
          </a:fillRef>
          <a:effectRef idx="1">
            <a:schemeClr val="accent1"/>
          </a:effectRef>
          <a:fontRef idx="minor">
            <a:schemeClr val="tx1"/>
          </a:fontRef>
        </p:style>
      </p:cxnSp>
      <p:sp>
        <p:nvSpPr>
          <p:cNvPr id="20" name="TextBox 19">
            <a:extLst>
              <a:ext uri="{FF2B5EF4-FFF2-40B4-BE49-F238E27FC236}">
                <a16:creationId xmlns:a16="http://schemas.microsoft.com/office/drawing/2014/main" id="{4E57BA47-567F-C449-A0EB-015F24136D51}"/>
              </a:ext>
            </a:extLst>
          </p:cNvPr>
          <p:cNvSpPr txBox="1"/>
          <p:nvPr/>
        </p:nvSpPr>
        <p:spPr>
          <a:xfrm>
            <a:off x="6380166" y="3958861"/>
            <a:ext cx="4818778" cy="1323439"/>
          </a:xfrm>
          <a:prstGeom prst="rect">
            <a:avLst/>
          </a:prstGeom>
          <a:noFill/>
        </p:spPr>
        <p:txBody>
          <a:bodyPr wrap="square" rtlCol="0">
            <a:spAutoFit/>
          </a:bodyPr>
          <a:lstStyle/>
          <a:p>
            <a:pPr marL="274320" indent="-274320">
              <a:buFont typeface="+mj-lt"/>
              <a:buAutoNum type="arabicPeriod"/>
            </a:pPr>
            <a:r>
              <a:rPr lang="en-US" sz="1600" b="1">
                <a:solidFill>
                  <a:srgbClr val="0C4853"/>
                </a:solidFill>
                <a:latin typeface="Open Sans" panose="020B0606030504020204" pitchFamily="34" charset="0"/>
                <a:ea typeface="Open Sans" panose="020B0606030504020204" pitchFamily="34" charset="0"/>
                <a:cs typeface="Open Sans" panose="020B0606030504020204" pitchFamily="34" charset="0"/>
              </a:rPr>
              <a:t>Explore the Skill Development Framework</a:t>
            </a:r>
          </a:p>
          <a:p>
            <a:pPr marL="274320" indent="-274320">
              <a:buFont typeface="+mj-lt"/>
              <a:buAutoNum type="arabicPeriod"/>
            </a:pPr>
            <a:endParaRPr lang="en-US" sz="1600" b="1">
              <a:solidFill>
                <a:srgbClr val="0C4853"/>
              </a:solidFill>
              <a:latin typeface="Open Sans" panose="020B0606030504020204" pitchFamily="34" charset="0"/>
              <a:ea typeface="Open Sans" panose="020B0606030504020204" pitchFamily="34" charset="0"/>
              <a:cs typeface="Open Sans" panose="020B0606030504020204" pitchFamily="34" charset="0"/>
            </a:endParaRPr>
          </a:p>
          <a:p>
            <a:pPr marL="274320" indent="-274320">
              <a:buFont typeface="+mj-lt"/>
              <a:buAutoNum type="arabicPeriod"/>
            </a:pPr>
            <a:r>
              <a:rPr lang="en-US" sz="1600" b="1">
                <a:solidFill>
                  <a:srgbClr val="0C4853"/>
                </a:solidFill>
                <a:latin typeface="Open Sans" panose="020B0606030504020204" pitchFamily="34" charset="0"/>
                <a:ea typeface="Open Sans" panose="020B0606030504020204" pitchFamily="34" charset="0"/>
                <a:cs typeface="Open Sans" panose="020B0606030504020204" pitchFamily="34" charset="0"/>
              </a:rPr>
              <a:t>Acquire Basic Skills</a:t>
            </a:r>
          </a:p>
          <a:p>
            <a:pPr marL="274320" indent="-274320">
              <a:buFont typeface="+mj-lt"/>
              <a:buAutoNum type="arabicPeriod"/>
            </a:pPr>
            <a:endParaRPr lang="en-US" sz="1600" b="1">
              <a:solidFill>
                <a:srgbClr val="0C4853"/>
              </a:solidFill>
              <a:latin typeface="Open Sans" panose="020B0606030504020204" pitchFamily="34" charset="0"/>
              <a:ea typeface="Open Sans" panose="020B0606030504020204" pitchFamily="34" charset="0"/>
              <a:cs typeface="Open Sans" panose="020B0606030504020204" pitchFamily="34" charset="0"/>
            </a:endParaRPr>
          </a:p>
          <a:p>
            <a:pPr marL="274320" indent="-274320">
              <a:buFont typeface="+mj-lt"/>
              <a:buAutoNum type="arabicPeriod"/>
            </a:pPr>
            <a:r>
              <a:rPr lang="en-US" sz="1600" b="1">
                <a:solidFill>
                  <a:srgbClr val="0C4853"/>
                </a:solidFill>
                <a:latin typeface="Open Sans" panose="020B0606030504020204" pitchFamily="34" charset="0"/>
                <a:ea typeface="Open Sans" panose="020B0606030504020204" pitchFamily="34" charset="0"/>
                <a:cs typeface="Open Sans" panose="020B0606030504020204" pitchFamily="34" charset="0"/>
              </a:rPr>
              <a:t>Cultivate Advanced Skills</a:t>
            </a:r>
          </a:p>
        </p:txBody>
      </p:sp>
      <p:cxnSp>
        <p:nvCxnSpPr>
          <p:cNvPr id="19" name="Straight Connector 18">
            <a:extLst>
              <a:ext uri="{FF2B5EF4-FFF2-40B4-BE49-F238E27FC236}">
                <a16:creationId xmlns:a16="http://schemas.microsoft.com/office/drawing/2014/main" id="{95418458-E2B7-C8AD-F65F-3DF289FAB915}"/>
              </a:ext>
            </a:extLst>
          </p:cNvPr>
          <p:cNvCxnSpPr>
            <a:cxnSpLocks/>
          </p:cNvCxnSpPr>
          <p:nvPr/>
        </p:nvCxnSpPr>
        <p:spPr>
          <a:xfrm flipH="1">
            <a:off x="9274026" y="3429000"/>
            <a:ext cx="770672" cy="0"/>
          </a:xfrm>
          <a:prstGeom prst="line">
            <a:avLst/>
          </a:prstGeom>
        </p:spPr>
        <p:style>
          <a:lnRef idx="2">
            <a:schemeClr val="accent1"/>
          </a:lnRef>
          <a:fillRef idx="0">
            <a:schemeClr val="accent1"/>
          </a:fillRef>
          <a:effectRef idx="1">
            <a:schemeClr val="accent1"/>
          </a:effectRef>
          <a:fontRef idx="minor">
            <a:schemeClr val="tx1"/>
          </a:fontRef>
        </p:style>
      </p:cxnSp>
      <p:pic>
        <p:nvPicPr>
          <p:cNvPr id="4" name="Picture 3">
            <a:extLst>
              <a:ext uri="{FF2B5EF4-FFF2-40B4-BE49-F238E27FC236}">
                <a16:creationId xmlns:a16="http://schemas.microsoft.com/office/drawing/2014/main" id="{5D75BA42-FB83-36DE-1DAF-8318D654DE53}"/>
              </a:ext>
            </a:extLst>
          </p:cNvPr>
          <p:cNvPicPr>
            <a:picLocks noChangeAspect="1"/>
          </p:cNvPicPr>
          <p:nvPr/>
        </p:nvPicPr>
        <p:blipFill>
          <a:blip r:embed="rId4"/>
          <a:stretch>
            <a:fillRect/>
          </a:stretch>
        </p:blipFill>
        <p:spPr>
          <a:xfrm>
            <a:off x="72600" y="2762249"/>
            <a:ext cx="6073411" cy="3173016"/>
          </a:xfrm>
          <a:prstGeom prst="rect">
            <a:avLst/>
          </a:prstGeom>
        </p:spPr>
      </p:pic>
    </p:spTree>
    <p:custDataLst>
      <p:tags r:id="rId1"/>
    </p:custDataLst>
    <p:extLst>
      <p:ext uri="{BB962C8B-B14F-4D97-AF65-F5344CB8AC3E}">
        <p14:creationId xmlns:p14="http://schemas.microsoft.com/office/powerpoint/2010/main" val="14772348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09BF89-546E-FB28-02A0-406A7D47BA65}"/>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651D4E6C-6EE7-38AC-A957-53A3144058F1}"/>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6D37BFB3-B155-510E-6044-570899D4256F}"/>
              </a:ext>
            </a:extLst>
          </p:cNvPr>
          <p:cNvGrpSpPr/>
          <p:nvPr/>
        </p:nvGrpSpPr>
        <p:grpSpPr>
          <a:xfrm>
            <a:off x="4113407" y="2459736"/>
            <a:ext cx="3418829" cy="652657"/>
            <a:chOff x="4113407" y="2214340"/>
            <a:chExt cx="3418829" cy="652657"/>
          </a:xfrm>
          <a:solidFill>
            <a:schemeClr val="tx2"/>
          </a:solidFill>
        </p:grpSpPr>
        <p:sp>
          <p:nvSpPr>
            <p:cNvPr id="7" name="Rectangle: Rounded Corners 6">
              <a:extLst>
                <a:ext uri="{FF2B5EF4-FFF2-40B4-BE49-F238E27FC236}">
                  <a16:creationId xmlns:a16="http://schemas.microsoft.com/office/drawing/2014/main" id="{9CB3B2B9-666C-1727-5286-D7323F339BFE}"/>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9650AC6D-0550-4F16-1CC9-4FEE5FA608BA}"/>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BB283A9F-0F04-0917-2F5E-ADC3DA5EBE7F}"/>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BD940B44-030B-E7E0-AFCC-3D2224A02035}"/>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1AB1E40E-3EC7-EA55-8EB6-9FCE0A78C1B3}"/>
              </a:ext>
            </a:extLst>
          </p:cNvPr>
          <p:cNvGrpSpPr/>
          <p:nvPr/>
        </p:nvGrpSpPr>
        <p:grpSpPr>
          <a:xfrm>
            <a:off x="7681292" y="2459736"/>
            <a:ext cx="3418829" cy="652657"/>
            <a:chOff x="7681292" y="2214340"/>
            <a:chExt cx="3418829" cy="652657"/>
          </a:xfrm>
          <a:solidFill>
            <a:schemeClr val="tx2"/>
          </a:solidFill>
        </p:grpSpPr>
        <p:sp>
          <p:nvSpPr>
            <p:cNvPr id="17" name="Rectangle: Rounded Corners 16">
              <a:hlinkClick r:id="rId4" action="ppaction://hlinksldjump"/>
              <a:extLst>
                <a:ext uri="{FF2B5EF4-FFF2-40B4-BE49-F238E27FC236}">
                  <a16:creationId xmlns:a16="http://schemas.microsoft.com/office/drawing/2014/main" id="{04632ACE-2902-8511-5829-13571018463F}"/>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CB23A017-CC15-04C6-25EC-35FE6D892EA3}"/>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928031B8-9EA7-D1B6-85A6-E7A479242283}"/>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AB380A60-B93D-C1E4-3E07-D013718C28C1}"/>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B93A0A1D-B2C1-1D3D-CC3B-DF22E85AA5B3}"/>
              </a:ext>
            </a:extLst>
          </p:cNvPr>
          <p:cNvGrpSpPr/>
          <p:nvPr/>
        </p:nvGrpSpPr>
        <p:grpSpPr>
          <a:xfrm>
            <a:off x="555434" y="2459736"/>
            <a:ext cx="3418829" cy="645618"/>
            <a:chOff x="555434" y="2583107"/>
            <a:chExt cx="3418829" cy="645618"/>
          </a:xfrm>
          <a:solidFill>
            <a:schemeClr val="tx2"/>
          </a:solidFill>
        </p:grpSpPr>
        <p:sp>
          <p:nvSpPr>
            <p:cNvPr id="2" name="Rectangle: Rounded Corners 1">
              <a:hlinkClick r:id="" action="ppaction://hlinkshowjump?jump=nextslide"/>
              <a:extLst>
                <a:ext uri="{FF2B5EF4-FFF2-40B4-BE49-F238E27FC236}">
                  <a16:creationId xmlns:a16="http://schemas.microsoft.com/office/drawing/2014/main" id="{E79831B4-4BD4-1DBF-7190-3819D4147938}"/>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EB4647A0-1B66-8F2D-43E4-A0FA63B9AF1A}"/>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5756BA57-3B2C-A2D1-9A2D-54A94A925090}"/>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451522EF-C3F1-C97E-E81F-85FBC9C72013}"/>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133CE39D-7EE9-1545-1074-D1F4B80A5EA9}"/>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305B4710-DACB-60F6-94F8-BE49382996B6}"/>
              </a:ext>
            </a:extLst>
          </p:cNvPr>
          <p:cNvSpPr/>
          <p:nvPr/>
        </p:nvSpPr>
        <p:spPr>
          <a:xfrm>
            <a:off x="743749"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CD079892-DE7D-C434-528C-58E3C568452C}"/>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7C848C77-0A48-CD97-C28A-66637FF793D5}"/>
              </a:ext>
            </a:extLst>
          </p:cNvPr>
          <p:cNvSpPr/>
          <p:nvPr/>
        </p:nvSpPr>
        <p:spPr>
          <a:xfrm>
            <a:off x="4271321"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6E172A89-294B-F12F-2D96-5F0BB607F417}"/>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B2AB4A20-F3BE-2C82-58C4-38046FE7DCEE}"/>
              </a:ext>
            </a:extLst>
          </p:cNvPr>
          <p:cNvSpPr/>
          <p:nvPr/>
        </p:nvSpPr>
        <p:spPr>
          <a:xfrm>
            <a:off x="7869687"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A4E8F8B2-91FE-2DD4-0576-69A6105400EB}"/>
              </a:ext>
            </a:extLst>
          </p:cNvPr>
          <p:cNvPicPr>
            <a:picLocks noChangeAspect="1"/>
          </p:cNvPicPr>
          <p:nvPr/>
        </p:nvPicPr>
        <p:blipFill>
          <a:blip r:embed="rId5">
            <a:duotone>
              <a:schemeClr val="bg2">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BD207F6F-9E0D-6F76-AE8B-08F011041E10}"/>
              </a:ext>
            </a:extLst>
          </p:cNvPr>
          <p:cNvSpPr txBox="1"/>
          <p:nvPr/>
        </p:nvSpPr>
        <p:spPr>
          <a:xfrm>
            <a:off x="10297463" y="4828251"/>
            <a:ext cx="1433405"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Reframing Situations</a:t>
            </a:r>
          </a:p>
        </p:txBody>
      </p:sp>
      <p:sp>
        <p:nvSpPr>
          <p:cNvPr id="22" name="TextBox 21">
            <a:extLst>
              <a:ext uri="{FF2B5EF4-FFF2-40B4-BE49-F238E27FC236}">
                <a16:creationId xmlns:a16="http://schemas.microsoft.com/office/drawing/2014/main" id="{8229B6C0-8A35-ACD2-2F37-A531EBA8ED18}"/>
              </a:ext>
            </a:extLst>
          </p:cNvPr>
          <p:cNvSpPr txBox="1"/>
          <p:nvPr/>
        </p:nvSpPr>
        <p:spPr>
          <a:xfrm>
            <a:off x="1091878" y="1086992"/>
            <a:ext cx="4267199"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Reframing Situations</a:t>
            </a:r>
          </a:p>
        </p:txBody>
      </p:sp>
      <p:sp>
        <p:nvSpPr>
          <p:cNvPr id="27" name="Title 3">
            <a:extLst>
              <a:ext uri="{FF2B5EF4-FFF2-40B4-BE49-F238E27FC236}">
                <a16:creationId xmlns:a16="http://schemas.microsoft.com/office/drawing/2014/main" id="{5D645DF0-AACE-B5F6-7BA7-880D17778CDE}"/>
              </a:ext>
            </a:extLst>
          </p:cNvPr>
          <p:cNvSpPr>
            <a:spLocks noGrp="1"/>
          </p:cNvSpPr>
          <p:nvPr>
            <p:ph type="title"/>
          </p:nvPr>
        </p:nvSpPr>
        <p:spPr>
          <a:xfrm>
            <a:off x="767270" y="659995"/>
            <a:ext cx="10246896" cy="980098"/>
          </a:xfrm>
        </p:spPr>
        <p:txBody>
          <a:bodyPr anchor="t"/>
          <a:lstStyle/>
          <a:p>
            <a:r>
              <a:rPr lang="en-GB" sz="3600"/>
              <a:t>Advanced Skills</a:t>
            </a:r>
          </a:p>
        </p:txBody>
      </p:sp>
    </p:spTree>
    <p:custDataLst>
      <p:tags r:id="rId1"/>
    </p:custDataLst>
    <p:extLst>
      <p:ext uri="{BB962C8B-B14F-4D97-AF65-F5344CB8AC3E}">
        <p14:creationId xmlns:p14="http://schemas.microsoft.com/office/powerpoint/2010/main" val="33437887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71541C-63DC-E076-E565-6F1724907632}"/>
            </a:ext>
          </a:extLst>
        </p:cNvPr>
        <p:cNvGrpSpPr/>
        <p:nvPr/>
      </p:nvGrpSpPr>
      <p:grpSpPr>
        <a:xfrm>
          <a:off x="0" y="0"/>
          <a:ext cx="0" cy="0"/>
          <a:chOff x="0" y="0"/>
          <a:chExt cx="0" cy="0"/>
        </a:xfrm>
      </p:grpSpPr>
      <p:pic>
        <p:nvPicPr>
          <p:cNvPr id="5" name="Picture 4" descr="A black background with a black square&#10;&#10;Description automatically generated with medium confidence">
            <a:extLst>
              <a:ext uri="{FF2B5EF4-FFF2-40B4-BE49-F238E27FC236}">
                <a16:creationId xmlns:a16="http://schemas.microsoft.com/office/drawing/2014/main" id="{E921C536-7459-B8D5-CB39-43ECA1515CEC}"/>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0EEDA3E4-903B-F953-02A1-D0EB7B4248A5}"/>
              </a:ext>
            </a:extLst>
          </p:cNvPr>
          <p:cNvSpPr txBox="1"/>
          <p:nvPr/>
        </p:nvSpPr>
        <p:spPr>
          <a:xfrm>
            <a:off x="10297463" y="4828251"/>
            <a:ext cx="1433405"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Reframing Situations</a:t>
            </a:r>
          </a:p>
        </p:txBody>
      </p:sp>
      <p:sp>
        <p:nvSpPr>
          <p:cNvPr id="22" name="TextBox 21">
            <a:extLst>
              <a:ext uri="{FF2B5EF4-FFF2-40B4-BE49-F238E27FC236}">
                <a16:creationId xmlns:a16="http://schemas.microsoft.com/office/drawing/2014/main" id="{8CDEFEDB-FB20-21B4-FFFB-7EF2F7483332}"/>
              </a:ext>
            </a:extLst>
          </p:cNvPr>
          <p:cNvSpPr txBox="1"/>
          <p:nvPr/>
        </p:nvSpPr>
        <p:spPr>
          <a:xfrm>
            <a:off x="1091878" y="1086992"/>
            <a:ext cx="4267199"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Reframing Situations</a:t>
            </a:r>
          </a:p>
        </p:txBody>
      </p:sp>
      <p:sp>
        <p:nvSpPr>
          <p:cNvPr id="27" name="Title 3">
            <a:extLst>
              <a:ext uri="{FF2B5EF4-FFF2-40B4-BE49-F238E27FC236}">
                <a16:creationId xmlns:a16="http://schemas.microsoft.com/office/drawing/2014/main" id="{E81C1A45-BE20-516B-1413-3BD7FEF33E41}"/>
              </a:ext>
            </a:extLst>
          </p:cNvPr>
          <p:cNvSpPr>
            <a:spLocks noGrp="1"/>
          </p:cNvSpPr>
          <p:nvPr>
            <p:ph type="title"/>
          </p:nvPr>
        </p:nvSpPr>
        <p:spPr>
          <a:xfrm>
            <a:off x="767270" y="659995"/>
            <a:ext cx="10246896" cy="980098"/>
          </a:xfrm>
        </p:spPr>
        <p:txBody>
          <a:bodyPr anchor="t"/>
          <a:lstStyle/>
          <a:p>
            <a:r>
              <a:rPr lang="en-GB" sz="3600"/>
              <a:t>Advanced Skills</a:t>
            </a:r>
          </a:p>
        </p:txBody>
      </p:sp>
      <p:grpSp>
        <p:nvGrpSpPr>
          <p:cNvPr id="20" name="Group 19">
            <a:extLst>
              <a:ext uri="{FF2B5EF4-FFF2-40B4-BE49-F238E27FC236}">
                <a16:creationId xmlns:a16="http://schemas.microsoft.com/office/drawing/2014/main" id="{2AD86FB5-1827-633B-2EBF-6A078C4037F4}"/>
              </a:ext>
            </a:extLst>
          </p:cNvPr>
          <p:cNvGrpSpPr/>
          <p:nvPr/>
        </p:nvGrpSpPr>
        <p:grpSpPr>
          <a:xfrm>
            <a:off x="544699" y="2311588"/>
            <a:ext cx="10558656" cy="3918629"/>
            <a:chOff x="541466" y="2344519"/>
            <a:chExt cx="10558656" cy="3918629"/>
          </a:xfrm>
        </p:grpSpPr>
        <p:sp>
          <p:nvSpPr>
            <p:cNvPr id="6" name="Rectangle: Rounded Corners 5">
              <a:extLst>
                <a:ext uri="{FF2B5EF4-FFF2-40B4-BE49-F238E27FC236}">
                  <a16:creationId xmlns:a16="http://schemas.microsoft.com/office/drawing/2014/main" id="{19DB159B-D6A5-D09C-50B0-C72122BCFE8C}"/>
                </a:ext>
              </a:extLst>
            </p:cNvPr>
            <p:cNvSpPr/>
            <p:nvPr/>
          </p:nvSpPr>
          <p:spPr>
            <a:xfrm>
              <a:off x="541466" y="2344519"/>
              <a:ext cx="10558656" cy="3918629"/>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2" name="Content Placeholder 1">
              <a:extLst>
                <a:ext uri="{FF2B5EF4-FFF2-40B4-BE49-F238E27FC236}">
                  <a16:creationId xmlns:a16="http://schemas.microsoft.com/office/drawing/2014/main" id="{F10A5B87-CE23-DED1-D3CE-D4518372F1AF}"/>
                </a:ext>
              </a:extLst>
            </p:cNvPr>
            <p:cNvSpPr txBox="1">
              <a:spLocks/>
            </p:cNvSpPr>
            <p:nvPr/>
          </p:nvSpPr>
          <p:spPr>
            <a:xfrm>
              <a:off x="827252" y="2615490"/>
              <a:ext cx="8156492"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GB" b="1">
                  <a:solidFill>
                    <a:srgbClr val="FFFFFF"/>
                  </a:solidFill>
                  <a:latin typeface="Open Sans" panose="020B0606030504020204" pitchFamily="34" charset="0"/>
                  <a:ea typeface="Open Sans" panose="020B0606030504020204" pitchFamily="34" charset="0"/>
                  <a:cs typeface="Open Sans" panose="020B0606030504020204" pitchFamily="34" charset="0"/>
                </a:rPr>
                <a:t>What Excellence Looks Like:</a:t>
              </a:r>
            </a:p>
            <a:p>
              <a:pPr marL="182880" indent="-182880">
                <a:spcBef>
                  <a:spcPts val="0"/>
                </a:spcBef>
                <a:buFont typeface="Arial" panose="020B0604020202020204" pitchFamily="34" charset="0"/>
                <a:buChar char="•"/>
                <a:defRPr/>
              </a:pPr>
              <a:endParaRPr lang="en-US">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Transforms stress response to help boost performance </a:t>
              </a:r>
            </a:p>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Finds growth opportunities in challenges </a:t>
              </a:r>
            </a:p>
          </p:txBody>
        </p:sp>
      </p:grpSp>
      <p:pic>
        <p:nvPicPr>
          <p:cNvPr id="21" name="Picture 20" descr="A black background with a black square&#10;&#10;Description automatically generated with medium confidence">
            <a:extLst>
              <a:ext uri="{FF2B5EF4-FFF2-40B4-BE49-F238E27FC236}">
                <a16:creationId xmlns:a16="http://schemas.microsoft.com/office/drawing/2014/main" id="{6DA3A10F-DDB5-AE91-F7A8-795AEF2D4AFC}"/>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28" name="TextBox 27">
            <a:extLst>
              <a:ext uri="{FF2B5EF4-FFF2-40B4-BE49-F238E27FC236}">
                <a16:creationId xmlns:a16="http://schemas.microsoft.com/office/drawing/2014/main" id="{8CF9B15A-BB8E-597E-1E77-5225B9B5D562}"/>
              </a:ext>
            </a:extLst>
          </p:cNvPr>
          <p:cNvSpPr txBox="1"/>
          <p:nvPr/>
        </p:nvSpPr>
        <p:spPr>
          <a:xfrm>
            <a:off x="10297463" y="4823728"/>
            <a:ext cx="1433405"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Reframing Situations</a:t>
            </a:r>
          </a:p>
        </p:txBody>
      </p:sp>
      <p:grpSp>
        <p:nvGrpSpPr>
          <p:cNvPr id="23" name="Group 22">
            <a:extLst>
              <a:ext uri="{FF2B5EF4-FFF2-40B4-BE49-F238E27FC236}">
                <a16:creationId xmlns:a16="http://schemas.microsoft.com/office/drawing/2014/main" id="{281ECEDD-5FD8-C4D1-208D-4C99AF32CDDF}"/>
              </a:ext>
            </a:extLst>
          </p:cNvPr>
          <p:cNvGrpSpPr/>
          <p:nvPr/>
        </p:nvGrpSpPr>
        <p:grpSpPr>
          <a:xfrm>
            <a:off x="545520" y="1850501"/>
            <a:ext cx="3418829" cy="649224"/>
            <a:chOff x="545520" y="1850501"/>
            <a:chExt cx="3418829" cy="649224"/>
          </a:xfrm>
        </p:grpSpPr>
        <p:sp>
          <p:nvSpPr>
            <p:cNvPr id="29" name="Rectangle: Rounded Corners 28">
              <a:extLst>
                <a:ext uri="{FF2B5EF4-FFF2-40B4-BE49-F238E27FC236}">
                  <a16:creationId xmlns:a16="http://schemas.microsoft.com/office/drawing/2014/main" id="{E5F18892-7B27-792F-BCE1-044A9CD51BBC}"/>
                </a:ext>
              </a:extLst>
            </p:cNvPr>
            <p:cNvSpPr/>
            <p:nvPr/>
          </p:nvSpPr>
          <p:spPr>
            <a:xfrm>
              <a:off x="545520" y="1850501"/>
              <a:ext cx="3418829" cy="649224"/>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6" name="Group 35">
              <a:extLst>
                <a:ext uri="{FF2B5EF4-FFF2-40B4-BE49-F238E27FC236}">
                  <a16:creationId xmlns:a16="http://schemas.microsoft.com/office/drawing/2014/main" id="{9F1DBD01-FCA0-69E6-47B5-D552166752FB}"/>
                </a:ext>
              </a:extLst>
            </p:cNvPr>
            <p:cNvGrpSpPr/>
            <p:nvPr/>
          </p:nvGrpSpPr>
          <p:grpSpPr>
            <a:xfrm>
              <a:off x="659769" y="1973260"/>
              <a:ext cx="338328" cy="338328"/>
              <a:chOff x="687637" y="2265052"/>
              <a:chExt cx="338328" cy="338328"/>
            </a:xfrm>
          </p:grpSpPr>
          <p:sp>
            <p:nvSpPr>
              <p:cNvPr id="37" name="Oval 36">
                <a:extLst>
                  <a:ext uri="{FF2B5EF4-FFF2-40B4-BE49-F238E27FC236}">
                    <a16:creationId xmlns:a16="http://schemas.microsoft.com/office/drawing/2014/main" id="{6801C03E-7A5C-F612-061F-6ABE815C0544}"/>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8" name="Graphic 8">
                <a:extLst>
                  <a:ext uri="{FF2B5EF4-FFF2-40B4-BE49-F238E27FC236}">
                    <a16:creationId xmlns:a16="http://schemas.microsoft.com/office/drawing/2014/main" id="{E4A55593-5611-FC1F-4C67-BC8081F67459}"/>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spTree>
    <p:custDataLst>
      <p:tags r:id="rId1"/>
    </p:custDataLst>
    <p:extLst>
      <p:ext uri="{BB962C8B-B14F-4D97-AF65-F5344CB8AC3E}">
        <p14:creationId xmlns:p14="http://schemas.microsoft.com/office/powerpoint/2010/main" val="3231962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750"/>
                                        <p:tgtEl>
                                          <p:spTgt spid="28"/>
                                        </p:tgtEl>
                                      </p:cBhvr>
                                    </p:animEffect>
                                    <p:anim calcmode="lin" valueType="num">
                                      <p:cBhvr>
                                        <p:cTn id="8" dur="750" fill="hold"/>
                                        <p:tgtEl>
                                          <p:spTgt spid="28"/>
                                        </p:tgtEl>
                                        <p:attrNameLst>
                                          <p:attrName>ppt_x</p:attrName>
                                        </p:attrNameLst>
                                      </p:cBhvr>
                                      <p:tavLst>
                                        <p:tav tm="0">
                                          <p:val>
                                            <p:strVal val="#ppt_x"/>
                                          </p:val>
                                        </p:tav>
                                        <p:tav tm="100000">
                                          <p:val>
                                            <p:strVal val="#ppt_x"/>
                                          </p:val>
                                        </p:tav>
                                      </p:tavLst>
                                    </p:anim>
                                    <p:anim calcmode="lin" valueType="num">
                                      <p:cBhvr>
                                        <p:cTn id="9" dur="675" decel="100000" fill="hold"/>
                                        <p:tgtEl>
                                          <p:spTgt spid="28"/>
                                        </p:tgtEl>
                                        <p:attrNameLst>
                                          <p:attrName>ppt_y</p:attrName>
                                        </p:attrNameLst>
                                      </p:cBhvr>
                                      <p:tavLst>
                                        <p:tav tm="0">
                                          <p:val>
                                            <p:strVal val="#ppt_y+1"/>
                                          </p:val>
                                        </p:tav>
                                        <p:tav tm="100000">
                                          <p:val>
                                            <p:strVal val="#ppt_y-.03"/>
                                          </p:val>
                                        </p:tav>
                                      </p:tavLst>
                                    </p:anim>
                                    <p:anim calcmode="lin" valueType="num">
                                      <p:cBhvr>
                                        <p:cTn id="10"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750"/>
                                        <p:tgtEl>
                                          <p:spTgt spid="21"/>
                                        </p:tgtEl>
                                      </p:cBhvr>
                                    </p:animEffect>
                                    <p:anim calcmode="lin" valueType="num">
                                      <p:cBhvr>
                                        <p:cTn id="14" dur="750" fill="hold"/>
                                        <p:tgtEl>
                                          <p:spTgt spid="21"/>
                                        </p:tgtEl>
                                        <p:attrNameLst>
                                          <p:attrName>ppt_x</p:attrName>
                                        </p:attrNameLst>
                                      </p:cBhvr>
                                      <p:tavLst>
                                        <p:tav tm="0">
                                          <p:val>
                                            <p:strVal val="#ppt_x"/>
                                          </p:val>
                                        </p:tav>
                                        <p:tav tm="100000">
                                          <p:val>
                                            <p:strVal val="#ppt_x"/>
                                          </p:val>
                                        </p:tav>
                                      </p:tavLst>
                                    </p:anim>
                                    <p:anim calcmode="lin" valueType="num">
                                      <p:cBhvr>
                                        <p:cTn id="15" dur="675" decel="100000" fill="hold"/>
                                        <p:tgtEl>
                                          <p:spTgt spid="21"/>
                                        </p:tgtEl>
                                        <p:attrNameLst>
                                          <p:attrName>ppt_y</p:attrName>
                                        </p:attrNameLst>
                                      </p:cBhvr>
                                      <p:tavLst>
                                        <p:tav tm="0">
                                          <p:val>
                                            <p:strVal val="#ppt_y+1"/>
                                          </p:val>
                                        </p:tav>
                                        <p:tav tm="100000">
                                          <p:val>
                                            <p:strVal val="#ppt_y-.03"/>
                                          </p:val>
                                        </p:tav>
                                      </p:tavLst>
                                    </p:anim>
                                    <p:anim calcmode="lin" valueType="num">
                                      <p:cBhvr>
                                        <p:cTn id="16"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D35DDB-76ED-F1E7-8E86-E7D193D3D011}"/>
            </a:ext>
          </a:extLst>
        </p:cNvPr>
        <p:cNvGrpSpPr/>
        <p:nvPr/>
      </p:nvGrpSpPr>
      <p:grpSpPr>
        <a:xfrm>
          <a:off x="0" y="0"/>
          <a:ext cx="0" cy="0"/>
          <a:chOff x="0" y="0"/>
          <a:chExt cx="0" cy="0"/>
        </a:xfrm>
      </p:grpSpPr>
      <p:pic>
        <p:nvPicPr>
          <p:cNvPr id="5" name="Picture 4" descr="A black background with a black square&#10;&#10;Description automatically generated with medium confidence">
            <a:extLst>
              <a:ext uri="{FF2B5EF4-FFF2-40B4-BE49-F238E27FC236}">
                <a16:creationId xmlns:a16="http://schemas.microsoft.com/office/drawing/2014/main" id="{522CE452-8E87-0742-0C9F-AC78C213AC38}"/>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925F668E-8A73-E652-A3C5-DCD46351D196}"/>
              </a:ext>
            </a:extLst>
          </p:cNvPr>
          <p:cNvSpPr txBox="1"/>
          <p:nvPr/>
        </p:nvSpPr>
        <p:spPr>
          <a:xfrm>
            <a:off x="10297463" y="4827169"/>
            <a:ext cx="1433405"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Reframing Situations</a:t>
            </a:r>
          </a:p>
        </p:txBody>
      </p:sp>
      <p:sp>
        <p:nvSpPr>
          <p:cNvPr id="22" name="TextBox 21">
            <a:extLst>
              <a:ext uri="{FF2B5EF4-FFF2-40B4-BE49-F238E27FC236}">
                <a16:creationId xmlns:a16="http://schemas.microsoft.com/office/drawing/2014/main" id="{45D7CC5A-1C75-25E4-98E3-1A7B7D79E0FB}"/>
              </a:ext>
            </a:extLst>
          </p:cNvPr>
          <p:cNvSpPr txBox="1"/>
          <p:nvPr/>
        </p:nvSpPr>
        <p:spPr>
          <a:xfrm>
            <a:off x="1091878" y="1086992"/>
            <a:ext cx="4186177"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Reframing Situations</a:t>
            </a:r>
          </a:p>
        </p:txBody>
      </p:sp>
      <p:sp>
        <p:nvSpPr>
          <p:cNvPr id="27" name="Title 3">
            <a:extLst>
              <a:ext uri="{FF2B5EF4-FFF2-40B4-BE49-F238E27FC236}">
                <a16:creationId xmlns:a16="http://schemas.microsoft.com/office/drawing/2014/main" id="{7D0A0A39-D838-6BA5-4B0A-AE285931E111}"/>
              </a:ext>
            </a:extLst>
          </p:cNvPr>
          <p:cNvSpPr>
            <a:spLocks noGrp="1"/>
          </p:cNvSpPr>
          <p:nvPr>
            <p:ph type="title"/>
          </p:nvPr>
        </p:nvSpPr>
        <p:spPr>
          <a:xfrm>
            <a:off x="767270" y="659995"/>
            <a:ext cx="10246896" cy="980098"/>
          </a:xfrm>
        </p:spPr>
        <p:txBody>
          <a:bodyPr anchor="t"/>
          <a:lstStyle/>
          <a:p>
            <a:r>
              <a:rPr lang="en-GB" sz="3600"/>
              <a:t>Advanced Skills</a:t>
            </a:r>
          </a:p>
        </p:txBody>
      </p:sp>
      <p:sp>
        <p:nvSpPr>
          <p:cNvPr id="39" name="Rectangle: Rounded Corners 38">
            <a:extLst>
              <a:ext uri="{FF2B5EF4-FFF2-40B4-BE49-F238E27FC236}">
                <a16:creationId xmlns:a16="http://schemas.microsoft.com/office/drawing/2014/main" id="{CF8933FA-0C47-9EF0-7F22-F185849253EC}"/>
              </a:ext>
            </a:extLst>
          </p:cNvPr>
          <p:cNvSpPr/>
          <p:nvPr/>
        </p:nvSpPr>
        <p:spPr>
          <a:xfrm>
            <a:off x="4113406" y="1801368"/>
            <a:ext cx="3419856" cy="658368"/>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40" name="Group 39">
            <a:extLst>
              <a:ext uri="{FF2B5EF4-FFF2-40B4-BE49-F238E27FC236}">
                <a16:creationId xmlns:a16="http://schemas.microsoft.com/office/drawing/2014/main" id="{1EE17884-F561-68BA-0B2C-DC315DA2E199}"/>
              </a:ext>
            </a:extLst>
          </p:cNvPr>
          <p:cNvGrpSpPr/>
          <p:nvPr/>
        </p:nvGrpSpPr>
        <p:grpSpPr>
          <a:xfrm>
            <a:off x="4224292" y="1965960"/>
            <a:ext cx="338328" cy="338328"/>
            <a:chOff x="687637" y="2265052"/>
            <a:chExt cx="338328" cy="338328"/>
          </a:xfrm>
        </p:grpSpPr>
        <p:sp>
          <p:nvSpPr>
            <p:cNvPr id="41" name="Oval 40">
              <a:extLst>
                <a:ext uri="{FF2B5EF4-FFF2-40B4-BE49-F238E27FC236}">
                  <a16:creationId xmlns:a16="http://schemas.microsoft.com/office/drawing/2014/main" id="{C1D73831-05C6-BD0E-E856-0749BCD12400}"/>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2" name="Graphic 8">
              <a:extLst>
                <a:ext uri="{FF2B5EF4-FFF2-40B4-BE49-F238E27FC236}">
                  <a16:creationId xmlns:a16="http://schemas.microsoft.com/office/drawing/2014/main" id="{FFC98FCD-EE7D-0CCE-73D1-0D39599F9FB2}"/>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4" name="Group 3">
            <a:extLst>
              <a:ext uri="{FF2B5EF4-FFF2-40B4-BE49-F238E27FC236}">
                <a16:creationId xmlns:a16="http://schemas.microsoft.com/office/drawing/2014/main" id="{A23B063F-F17B-F092-0BD1-2483BA52956B}"/>
              </a:ext>
            </a:extLst>
          </p:cNvPr>
          <p:cNvGrpSpPr/>
          <p:nvPr/>
        </p:nvGrpSpPr>
        <p:grpSpPr>
          <a:xfrm>
            <a:off x="470396" y="2415275"/>
            <a:ext cx="10552176" cy="3813048"/>
            <a:chOff x="548640" y="2459736"/>
            <a:chExt cx="10552176" cy="3813048"/>
          </a:xfrm>
        </p:grpSpPr>
        <p:sp>
          <p:nvSpPr>
            <p:cNvPr id="43" name="Rectangle: Rounded Corners 42">
              <a:extLst>
                <a:ext uri="{FF2B5EF4-FFF2-40B4-BE49-F238E27FC236}">
                  <a16:creationId xmlns:a16="http://schemas.microsoft.com/office/drawing/2014/main" id="{AA08F97B-F1F7-69B3-DBA6-1DA1B0DD3F5E}"/>
                </a:ext>
              </a:extLst>
            </p:cNvPr>
            <p:cNvSpPr/>
            <p:nvPr/>
          </p:nvSpPr>
          <p:spPr>
            <a:xfrm>
              <a:off x="548640" y="2459736"/>
              <a:ext cx="10552176" cy="3813048"/>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4" name="Content Placeholder 1">
              <a:extLst>
                <a:ext uri="{FF2B5EF4-FFF2-40B4-BE49-F238E27FC236}">
                  <a16:creationId xmlns:a16="http://schemas.microsoft.com/office/drawing/2014/main" id="{CE4EA6C1-5594-E657-89BB-A5C6E93F1B28}"/>
                </a:ext>
              </a:extLst>
            </p:cNvPr>
            <p:cNvSpPr txBox="1">
              <a:spLocks/>
            </p:cNvSpPr>
            <p:nvPr/>
          </p:nvSpPr>
          <p:spPr>
            <a:xfrm>
              <a:off x="767270" y="2610426"/>
              <a:ext cx="919886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All types can reframe situations to avoid the trap of negative thinking when under stress. However, different types may find different strategies useful to regain perspective and find opportunities in the challenges. </a:t>
              </a:r>
            </a:p>
          </p:txBody>
        </p:sp>
      </p:grpSp>
      <p:grpSp>
        <p:nvGrpSpPr>
          <p:cNvPr id="45" name="Group 44">
            <a:extLst>
              <a:ext uri="{FF2B5EF4-FFF2-40B4-BE49-F238E27FC236}">
                <a16:creationId xmlns:a16="http://schemas.microsoft.com/office/drawing/2014/main" id="{DE5FA9B3-E2F8-52F6-B2C6-E556A7C33383}"/>
              </a:ext>
            </a:extLst>
          </p:cNvPr>
          <p:cNvGrpSpPr/>
          <p:nvPr/>
        </p:nvGrpSpPr>
        <p:grpSpPr>
          <a:xfrm>
            <a:off x="10297463" y="4243254"/>
            <a:ext cx="1537960" cy="1757812"/>
            <a:chOff x="8349106" y="4243254"/>
            <a:chExt cx="1537960" cy="1757812"/>
          </a:xfrm>
        </p:grpSpPr>
        <p:pic>
          <p:nvPicPr>
            <p:cNvPr id="46" name="Picture 45" descr="A black background with a black square&#10;&#10;Description automatically generated with medium confidence">
              <a:extLst>
                <a:ext uri="{FF2B5EF4-FFF2-40B4-BE49-F238E27FC236}">
                  <a16:creationId xmlns:a16="http://schemas.microsoft.com/office/drawing/2014/main" id="{3AC3487E-0F89-64E7-5C4E-249B5A652DA8}"/>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47" name="TextBox 46">
              <a:extLst>
                <a:ext uri="{FF2B5EF4-FFF2-40B4-BE49-F238E27FC236}">
                  <a16:creationId xmlns:a16="http://schemas.microsoft.com/office/drawing/2014/main" id="{B9182023-7629-2E4C-DF27-7EDD0910C299}"/>
                </a:ext>
              </a:extLst>
            </p:cNvPr>
            <p:cNvSpPr txBox="1"/>
            <p:nvPr/>
          </p:nvSpPr>
          <p:spPr>
            <a:xfrm>
              <a:off x="8349106" y="4829772"/>
              <a:ext cx="1433405"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Reframing Situations</a:t>
              </a:r>
            </a:p>
          </p:txBody>
        </p:sp>
      </p:grpSp>
    </p:spTree>
    <p:custDataLst>
      <p:tags r:id="rId1"/>
    </p:custDataLst>
    <p:extLst>
      <p:ext uri="{BB962C8B-B14F-4D97-AF65-F5344CB8AC3E}">
        <p14:creationId xmlns:p14="http://schemas.microsoft.com/office/powerpoint/2010/main" val="2227759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anim calcmode="lin" valueType="num">
                                      <p:cBhvr>
                                        <p:cTn id="8" dur="500" fill="hold"/>
                                        <p:tgtEl>
                                          <p:spTgt spid="39"/>
                                        </p:tgtEl>
                                        <p:attrNameLst>
                                          <p:attrName>ppt_x</p:attrName>
                                        </p:attrNameLst>
                                      </p:cBhvr>
                                      <p:tavLst>
                                        <p:tav tm="0">
                                          <p:val>
                                            <p:strVal val="#ppt_x"/>
                                          </p:val>
                                        </p:tav>
                                        <p:tav tm="100000">
                                          <p:val>
                                            <p:strVal val="#ppt_x"/>
                                          </p:val>
                                        </p:tav>
                                      </p:tavLst>
                                    </p:anim>
                                    <p:anim calcmode="lin" valueType="num">
                                      <p:cBhvr>
                                        <p:cTn id="9" dur="500" fill="hold"/>
                                        <p:tgtEl>
                                          <p:spTgt spid="3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fade">
                                      <p:cBhvr>
                                        <p:cTn id="12" dur="500"/>
                                        <p:tgtEl>
                                          <p:spTgt spid="40"/>
                                        </p:tgtEl>
                                      </p:cBhvr>
                                    </p:animEffect>
                                    <p:anim calcmode="lin" valueType="num">
                                      <p:cBhvr>
                                        <p:cTn id="13" dur="500" fill="hold"/>
                                        <p:tgtEl>
                                          <p:spTgt spid="40"/>
                                        </p:tgtEl>
                                        <p:attrNameLst>
                                          <p:attrName>ppt_x</p:attrName>
                                        </p:attrNameLst>
                                      </p:cBhvr>
                                      <p:tavLst>
                                        <p:tav tm="0">
                                          <p:val>
                                            <p:strVal val="#ppt_x"/>
                                          </p:val>
                                        </p:tav>
                                        <p:tav tm="100000">
                                          <p:val>
                                            <p:strVal val="#ppt_x"/>
                                          </p:val>
                                        </p:tav>
                                      </p:tavLst>
                                    </p:anim>
                                    <p:anim calcmode="lin" valueType="num">
                                      <p:cBhvr>
                                        <p:cTn id="14" dur="500" fill="hold"/>
                                        <p:tgtEl>
                                          <p:spTgt spid="40"/>
                                        </p:tgtEl>
                                        <p:attrNameLst>
                                          <p:attrName>ppt_y</p:attrName>
                                        </p:attrNameLst>
                                      </p:cBhvr>
                                      <p:tavLst>
                                        <p:tav tm="0">
                                          <p:val>
                                            <p:strVal val="#ppt_y+.1"/>
                                          </p:val>
                                        </p:tav>
                                        <p:tav tm="100000">
                                          <p:val>
                                            <p:strVal val="#ppt_y"/>
                                          </p:val>
                                        </p:tav>
                                      </p:tavLst>
                                    </p:anim>
                                  </p:childTnLst>
                                </p:cTn>
                              </p:par>
                              <p:par>
                                <p:cTn id="15" presetID="37" presetClass="entr" presetSubtype="0" fill="hold" nodeType="with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750"/>
                                        <p:tgtEl>
                                          <p:spTgt spid="45"/>
                                        </p:tgtEl>
                                      </p:cBhvr>
                                    </p:animEffect>
                                    <p:anim calcmode="lin" valueType="num">
                                      <p:cBhvr>
                                        <p:cTn id="18" dur="750" fill="hold"/>
                                        <p:tgtEl>
                                          <p:spTgt spid="45"/>
                                        </p:tgtEl>
                                        <p:attrNameLst>
                                          <p:attrName>ppt_x</p:attrName>
                                        </p:attrNameLst>
                                      </p:cBhvr>
                                      <p:tavLst>
                                        <p:tav tm="0">
                                          <p:val>
                                            <p:strVal val="#ppt_x"/>
                                          </p:val>
                                        </p:tav>
                                        <p:tav tm="100000">
                                          <p:val>
                                            <p:strVal val="#ppt_x"/>
                                          </p:val>
                                        </p:tav>
                                      </p:tavLst>
                                    </p:anim>
                                    <p:anim calcmode="lin" valueType="num">
                                      <p:cBhvr>
                                        <p:cTn id="19" dur="675" decel="100000" fill="hold"/>
                                        <p:tgtEl>
                                          <p:spTgt spid="45"/>
                                        </p:tgtEl>
                                        <p:attrNameLst>
                                          <p:attrName>ppt_y</p:attrName>
                                        </p:attrNameLst>
                                      </p:cBhvr>
                                      <p:tavLst>
                                        <p:tav tm="0">
                                          <p:val>
                                            <p:strVal val="#ppt_y+1"/>
                                          </p:val>
                                        </p:tav>
                                        <p:tav tm="100000">
                                          <p:val>
                                            <p:strVal val="#ppt_y-.03"/>
                                          </p:val>
                                        </p:tav>
                                      </p:tavLst>
                                    </p:anim>
                                    <p:anim calcmode="lin" valueType="num">
                                      <p:cBhvr>
                                        <p:cTn id="20" dur="75" accel="100000" fill="hold">
                                          <p:stCondLst>
                                            <p:cond delay="675"/>
                                          </p:stCondLst>
                                        </p:cTn>
                                        <p:tgtEl>
                                          <p:spTgt spid="4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0DC8B7-DE2A-2A0A-A8E6-9AFF1F9CCCDF}"/>
            </a:ext>
          </a:extLst>
        </p:cNvPr>
        <p:cNvGrpSpPr/>
        <p:nvPr/>
      </p:nvGrpSpPr>
      <p:grpSpPr>
        <a:xfrm>
          <a:off x="0" y="0"/>
          <a:ext cx="0" cy="0"/>
          <a:chOff x="0" y="0"/>
          <a:chExt cx="0" cy="0"/>
        </a:xfrm>
      </p:grpSpPr>
      <p:sp>
        <p:nvSpPr>
          <p:cNvPr id="23" name="TextBox 22">
            <a:extLst>
              <a:ext uri="{FF2B5EF4-FFF2-40B4-BE49-F238E27FC236}">
                <a16:creationId xmlns:a16="http://schemas.microsoft.com/office/drawing/2014/main" id="{13E3216D-C22E-E655-D6BA-914C235A9F97}"/>
              </a:ext>
            </a:extLst>
          </p:cNvPr>
          <p:cNvSpPr txBox="1"/>
          <p:nvPr/>
        </p:nvSpPr>
        <p:spPr>
          <a:xfrm>
            <a:off x="1091878" y="1086992"/>
            <a:ext cx="5431469"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Reframing Situations</a:t>
            </a:r>
          </a:p>
        </p:txBody>
      </p:sp>
      <p:sp>
        <p:nvSpPr>
          <p:cNvPr id="4" name="Title 3">
            <a:extLst>
              <a:ext uri="{FF2B5EF4-FFF2-40B4-BE49-F238E27FC236}">
                <a16:creationId xmlns:a16="http://schemas.microsoft.com/office/drawing/2014/main" id="{A28D5529-3480-830C-E1B1-D80260D92727}"/>
              </a:ext>
            </a:extLst>
          </p:cNvPr>
          <p:cNvSpPr>
            <a:spLocks noGrp="1"/>
          </p:cNvSpPr>
          <p:nvPr>
            <p:ph type="title"/>
          </p:nvPr>
        </p:nvSpPr>
        <p:spPr>
          <a:xfrm>
            <a:off x="767270" y="659995"/>
            <a:ext cx="10246896" cy="980098"/>
          </a:xfrm>
        </p:spPr>
        <p:txBody>
          <a:bodyPr anchor="t"/>
          <a:lstStyle/>
          <a:p>
            <a:r>
              <a:rPr lang="en-GB" sz="3600"/>
              <a:t>Advanced Skills</a:t>
            </a:r>
          </a:p>
        </p:txBody>
      </p:sp>
      <p:pic>
        <p:nvPicPr>
          <p:cNvPr id="12" name="Picture 11" descr="A black background with a black square&#10;&#10;Description automatically generated with medium confidence">
            <a:extLst>
              <a:ext uri="{FF2B5EF4-FFF2-40B4-BE49-F238E27FC236}">
                <a16:creationId xmlns:a16="http://schemas.microsoft.com/office/drawing/2014/main" id="{14B2B583-5E42-D6AA-A1FA-E87F6CEB3EA6}"/>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6" name="Rectangle: Rounded Corners 15">
            <a:extLst>
              <a:ext uri="{FF2B5EF4-FFF2-40B4-BE49-F238E27FC236}">
                <a16:creationId xmlns:a16="http://schemas.microsoft.com/office/drawing/2014/main" id="{DF21A7DE-3A86-92D3-810A-CDA34D3E1BB5}"/>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18" name="Group 17">
            <a:extLst>
              <a:ext uri="{FF2B5EF4-FFF2-40B4-BE49-F238E27FC236}">
                <a16:creationId xmlns:a16="http://schemas.microsoft.com/office/drawing/2014/main" id="{A6CD93F4-CF75-0593-178C-6999513A5BBE}"/>
              </a:ext>
            </a:extLst>
          </p:cNvPr>
          <p:cNvGrpSpPr/>
          <p:nvPr/>
        </p:nvGrpSpPr>
        <p:grpSpPr>
          <a:xfrm>
            <a:off x="7838806" y="1002673"/>
            <a:ext cx="338328" cy="338328"/>
            <a:chOff x="687637" y="2265052"/>
            <a:chExt cx="338328" cy="338328"/>
          </a:xfrm>
        </p:grpSpPr>
        <p:sp>
          <p:nvSpPr>
            <p:cNvPr id="19" name="Oval 18">
              <a:extLst>
                <a:ext uri="{FF2B5EF4-FFF2-40B4-BE49-F238E27FC236}">
                  <a16:creationId xmlns:a16="http://schemas.microsoft.com/office/drawing/2014/main" id="{3C80E4DB-1176-E965-3E78-73486730D7CF}"/>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3F8B1AE7-7A56-633A-A045-E252CC020978}"/>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5" name="TextBox 14">
            <a:extLst>
              <a:ext uri="{FF2B5EF4-FFF2-40B4-BE49-F238E27FC236}">
                <a16:creationId xmlns:a16="http://schemas.microsoft.com/office/drawing/2014/main" id="{537FBC01-0C48-F4D8-2D97-AFC34C19D8AD}"/>
              </a:ext>
            </a:extLst>
          </p:cNvPr>
          <p:cNvSpPr txBox="1"/>
          <p:nvPr/>
        </p:nvSpPr>
        <p:spPr>
          <a:xfrm>
            <a:off x="10233122" y="4828251"/>
            <a:ext cx="1562088"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Reframing Situations</a:t>
            </a:r>
          </a:p>
        </p:txBody>
      </p:sp>
      <p:grpSp>
        <p:nvGrpSpPr>
          <p:cNvPr id="11" name="Group 10">
            <a:extLst>
              <a:ext uri="{FF2B5EF4-FFF2-40B4-BE49-F238E27FC236}">
                <a16:creationId xmlns:a16="http://schemas.microsoft.com/office/drawing/2014/main" id="{C00C02F2-1D92-F9BA-BA10-668EC88C4897}"/>
              </a:ext>
            </a:extLst>
          </p:cNvPr>
          <p:cNvGrpSpPr/>
          <p:nvPr/>
        </p:nvGrpSpPr>
        <p:grpSpPr>
          <a:xfrm>
            <a:off x="475487" y="1659644"/>
            <a:ext cx="10624634" cy="4699100"/>
            <a:chOff x="475489" y="1568572"/>
            <a:chExt cx="10624634" cy="4699100"/>
          </a:xfrm>
        </p:grpSpPr>
        <p:sp>
          <p:nvSpPr>
            <p:cNvPr id="21" name="Rectangle: Rounded Corners 20">
              <a:extLst>
                <a:ext uri="{FF2B5EF4-FFF2-40B4-BE49-F238E27FC236}">
                  <a16:creationId xmlns:a16="http://schemas.microsoft.com/office/drawing/2014/main" id="{BA41A346-40C9-8D8B-9BDC-0D87214DF0BE}"/>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065EC4B0-A715-FC70-3745-91ED8ED5E01C}"/>
                </a:ext>
              </a:extLst>
            </p:cNvPr>
            <p:cNvSpPr txBox="1">
              <a:spLocks/>
            </p:cNvSpPr>
            <p:nvPr/>
          </p:nvSpPr>
          <p:spPr>
            <a:xfrm>
              <a:off x="655367" y="1726522"/>
              <a:ext cx="9662904"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285750"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ESTP &amp; ESFP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(Se)</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200">
                  <a:solidFill>
                    <a:srgbClr val="FFFFFF"/>
                  </a:solidFill>
                  <a:latin typeface="Open Sans" panose="020B0606030504020204" pitchFamily="34" charset="0"/>
                  <a:ea typeface="Open Sans" panose="020B0606030504020204" pitchFamily="34" charset="0"/>
                  <a:cs typeface="Open Sans" panose="020B0606030504020204" pitchFamily="34" charset="0"/>
                </a:rPr>
                <a:t>When stressed, you may struggle to see the positives, instead only imagining worst-case scenarios. Don’t try to think your way out of the problem alone, and don’t re-evaluate who you are and what’s important to you based on your current, stressed perspective. Instead, talk to a trusted friend to re-ground yourself and find the opportunities for growth you can’t see on your own.</a:t>
              </a:r>
            </a:p>
            <a:p>
              <a:pPr marL="285750" indent="-285750">
                <a:buFont typeface="Arial" panose="020B0604020202020204" pitchFamily="34" charset="0"/>
                <a:buChar char="•"/>
                <a:defRPr/>
              </a:pPr>
              <a:r>
                <a:rPr lang="en-US" sz="1400" b="1" err="1">
                  <a:solidFill>
                    <a:srgbClr val="FFFFFF"/>
                  </a:solidFill>
                  <a:latin typeface="Open Sans" panose="020B0606030504020204" pitchFamily="34" charset="0"/>
                  <a:ea typeface="Open Sans" panose="020B0606030504020204" pitchFamily="34" charset="0"/>
                  <a:cs typeface="Open Sans" panose="020B0606030504020204" pitchFamily="34" charset="0"/>
                </a:rPr>
                <a:t>ISTJ</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 &amp; ISFJ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(Si)</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200">
                  <a:solidFill>
                    <a:srgbClr val="FFFFFF"/>
                  </a:solidFill>
                  <a:latin typeface="Open Sans" panose="020B0606030504020204" pitchFamily="34" charset="0"/>
                  <a:ea typeface="Open Sans" panose="020B0606030504020204" pitchFamily="34" charset="0"/>
                  <a:cs typeface="Open Sans" panose="020B0606030504020204" pitchFamily="34" charset="0"/>
                </a:rPr>
                <a:t>When stressed, you may be tempted to seek evidence that supports your worst fears, causing you to lose your usual grip on what is most probable or realistic. Evaluate your worries with someone you trust; let them help you put things back into perspective, to see that your dire predictions are most likely not justified. Practice staying open to possibilities and alternatives, including positive opportunities for growth.</a:t>
              </a:r>
            </a:p>
            <a:p>
              <a:pPr marL="285750" indent="-285750">
                <a:buFont typeface="Arial" panose="020B0604020202020204" pitchFamily="34" charset="0"/>
                <a:buChar char="•"/>
                <a:defRPr/>
              </a:pPr>
              <a:r>
                <a:rPr lang="en-US" sz="1400" b="1" err="1">
                  <a:solidFill>
                    <a:srgbClr val="FFFFFF"/>
                  </a:solidFill>
                  <a:latin typeface="Open Sans" panose="020B0606030504020204" pitchFamily="34" charset="0"/>
                  <a:ea typeface="Open Sans" panose="020B0606030504020204" pitchFamily="34" charset="0"/>
                  <a:cs typeface="Open Sans" panose="020B0606030504020204" pitchFamily="34" charset="0"/>
                </a:rPr>
                <a:t>ENTP</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 &amp; </a:t>
              </a:r>
              <a:r>
                <a:rPr lang="en-US" sz="1400" b="1" err="1">
                  <a:solidFill>
                    <a:srgbClr val="FFFFFF"/>
                  </a:solidFill>
                  <a:latin typeface="Open Sans" panose="020B0606030504020204" pitchFamily="34" charset="0"/>
                  <a:ea typeface="Open Sans" panose="020B0606030504020204" pitchFamily="34" charset="0"/>
                  <a:cs typeface="Open Sans" panose="020B0606030504020204" pitchFamily="34" charset="0"/>
                </a:rPr>
                <a:t>ENFP</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(Ne)</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200">
                  <a:solidFill>
                    <a:srgbClr val="FFFFFF"/>
                  </a:solidFill>
                  <a:latin typeface="Open Sans" panose="020B0606030504020204" pitchFamily="34" charset="0"/>
                  <a:ea typeface="Open Sans" panose="020B0606030504020204" pitchFamily="34" charset="0"/>
                  <a:cs typeface="Open Sans" panose="020B0606030504020204" pitchFamily="34" charset="0"/>
                </a:rPr>
                <a:t>When stressed, you may bounce back and forth between different solutions to your problems, stalling performance and getting stuck in a negative loop. Talk to someone you trust to help you stop worrying or fixating, but don’t take it personally or become petulant if they offer you a reality check. Try to rediscover your usual optimism for the future; look for growth in the challenges by focusing your energy on one thing at a time. </a:t>
              </a:r>
            </a:p>
            <a:p>
              <a:pPr marL="285750" indent="-285750">
                <a:buFont typeface="Arial" panose="020B0604020202020204" pitchFamily="34" charset="0"/>
                <a:buChar char="•"/>
                <a:defRPr/>
              </a:pPr>
              <a:r>
                <a:rPr lang="en-US" sz="1400" b="1" err="1">
                  <a:solidFill>
                    <a:srgbClr val="FFFFFF"/>
                  </a:solidFill>
                  <a:latin typeface="Open Sans" panose="020B0606030504020204" pitchFamily="34" charset="0"/>
                  <a:ea typeface="Open Sans" panose="020B0606030504020204" pitchFamily="34" charset="0"/>
                  <a:cs typeface="Open Sans" panose="020B0606030504020204" pitchFamily="34" charset="0"/>
                </a:rPr>
                <a:t>INTJ</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 &amp; INFJ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(Ni)</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200">
                  <a:solidFill>
                    <a:srgbClr val="FFFFFF"/>
                  </a:solidFill>
                  <a:latin typeface="Open Sans" panose="020B0606030504020204" pitchFamily="34" charset="0"/>
                  <a:ea typeface="Open Sans" panose="020B0606030504020204" pitchFamily="34" charset="0"/>
                  <a:cs typeface="Open Sans" panose="020B0606030504020204" pitchFamily="34" charset="0"/>
                </a:rPr>
                <a:t>When stressed, you may withdraw from others and persist in trying something that clearly isn’t working. Try to accept that there are some things you simply cannot control, and that your high standards may be setting you up for disappointment. Draw on your natural capacity to imagine different possibilities so you can see challenges as opportunities to grow, rather than obstacles to overcome.</a:t>
              </a:r>
              <a:endPar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endParaRPr>
            </a:p>
          </p:txBody>
        </p:sp>
      </p:grpSp>
      <p:pic>
        <p:nvPicPr>
          <p:cNvPr id="28" name="Picture 27" descr="A black background with a black square&#10;&#10;Description automatically generated with medium confidence">
            <a:extLst>
              <a:ext uri="{FF2B5EF4-FFF2-40B4-BE49-F238E27FC236}">
                <a16:creationId xmlns:a16="http://schemas.microsoft.com/office/drawing/2014/main" id="{9E604C87-4745-7AD5-7492-887DF2057AAA}"/>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4455" y="4365461"/>
            <a:ext cx="1753176" cy="1508760"/>
          </a:xfrm>
          <a:prstGeom prst="rect">
            <a:avLst/>
          </a:prstGeom>
        </p:spPr>
      </p:pic>
      <p:sp>
        <p:nvSpPr>
          <p:cNvPr id="13" name="TextBox 12">
            <a:extLst>
              <a:ext uri="{FF2B5EF4-FFF2-40B4-BE49-F238E27FC236}">
                <a16:creationId xmlns:a16="http://schemas.microsoft.com/office/drawing/2014/main" id="{9B3CA304-BB9B-2084-9DEA-BD78D7DA0F9E}"/>
              </a:ext>
            </a:extLst>
          </p:cNvPr>
          <p:cNvSpPr txBox="1"/>
          <p:nvPr/>
        </p:nvSpPr>
        <p:spPr>
          <a:xfrm>
            <a:off x="10230034" y="4827453"/>
            <a:ext cx="1562087"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Reframing Situations</a:t>
            </a:r>
          </a:p>
        </p:txBody>
      </p:sp>
    </p:spTree>
    <p:custDataLst>
      <p:tags r:id="rId1"/>
    </p:custDataLst>
    <p:extLst>
      <p:ext uri="{BB962C8B-B14F-4D97-AF65-F5344CB8AC3E}">
        <p14:creationId xmlns:p14="http://schemas.microsoft.com/office/powerpoint/2010/main" val="1558332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par>
                                <p:cTn id="15" presetID="37"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750"/>
                                        <p:tgtEl>
                                          <p:spTgt spid="13"/>
                                        </p:tgtEl>
                                      </p:cBhvr>
                                    </p:animEffect>
                                    <p:anim calcmode="lin" valueType="num">
                                      <p:cBhvr>
                                        <p:cTn id="18" dur="750" fill="hold"/>
                                        <p:tgtEl>
                                          <p:spTgt spid="13"/>
                                        </p:tgtEl>
                                        <p:attrNameLst>
                                          <p:attrName>ppt_x</p:attrName>
                                        </p:attrNameLst>
                                      </p:cBhvr>
                                      <p:tavLst>
                                        <p:tav tm="0">
                                          <p:val>
                                            <p:strVal val="#ppt_x"/>
                                          </p:val>
                                        </p:tav>
                                        <p:tav tm="100000">
                                          <p:val>
                                            <p:strVal val="#ppt_x"/>
                                          </p:val>
                                        </p:tav>
                                      </p:tavLst>
                                    </p:anim>
                                    <p:anim calcmode="lin" valueType="num">
                                      <p:cBhvr>
                                        <p:cTn id="19" dur="675" decel="100000" fill="hold"/>
                                        <p:tgtEl>
                                          <p:spTgt spid="13"/>
                                        </p:tgtEl>
                                        <p:attrNameLst>
                                          <p:attrName>ppt_y</p:attrName>
                                        </p:attrNameLst>
                                      </p:cBhvr>
                                      <p:tavLst>
                                        <p:tav tm="0">
                                          <p:val>
                                            <p:strVal val="#ppt_y+1"/>
                                          </p:val>
                                        </p:tav>
                                        <p:tav tm="100000">
                                          <p:val>
                                            <p:strVal val="#ppt_y-.03"/>
                                          </p:val>
                                        </p:tav>
                                      </p:tavLst>
                                    </p:anim>
                                    <p:anim calcmode="lin" valueType="num">
                                      <p:cBhvr>
                                        <p:cTn id="20" dur="75" accel="100000" fill="hold">
                                          <p:stCondLst>
                                            <p:cond delay="675"/>
                                          </p:stCondLst>
                                        </p:cTn>
                                        <p:tgtEl>
                                          <p:spTgt spid="13"/>
                                        </p:tgtEl>
                                        <p:attrNameLst>
                                          <p:attrName>ppt_y</p:attrName>
                                        </p:attrNameLst>
                                      </p:cBhvr>
                                      <p:tavLst>
                                        <p:tav tm="0">
                                          <p:val>
                                            <p:strVal val="#ppt_y-.03"/>
                                          </p:val>
                                        </p:tav>
                                        <p:tav tm="100000">
                                          <p:val>
                                            <p:strVal val="#ppt_y"/>
                                          </p:val>
                                        </p:tav>
                                      </p:tavLst>
                                    </p:anim>
                                  </p:childTnLst>
                                </p:cTn>
                              </p:par>
                              <p:par>
                                <p:cTn id="21" presetID="37" presetClass="entr" presetSubtype="0"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750"/>
                                        <p:tgtEl>
                                          <p:spTgt spid="28"/>
                                        </p:tgtEl>
                                      </p:cBhvr>
                                    </p:animEffect>
                                    <p:anim calcmode="lin" valueType="num">
                                      <p:cBhvr>
                                        <p:cTn id="24" dur="750" fill="hold"/>
                                        <p:tgtEl>
                                          <p:spTgt spid="28"/>
                                        </p:tgtEl>
                                        <p:attrNameLst>
                                          <p:attrName>ppt_x</p:attrName>
                                        </p:attrNameLst>
                                      </p:cBhvr>
                                      <p:tavLst>
                                        <p:tav tm="0">
                                          <p:val>
                                            <p:strVal val="#ppt_x"/>
                                          </p:val>
                                        </p:tav>
                                        <p:tav tm="100000">
                                          <p:val>
                                            <p:strVal val="#ppt_x"/>
                                          </p:val>
                                        </p:tav>
                                      </p:tavLst>
                                    </p:anim>
                                    <p:anim calcmode="lin" valueType="num">
                                      <p:cBhvr>
                                        <p:cTn id="25" dur="675" decel="100000" fill="hold"/>
                                        <p:tgtEl>
                                          <p:spTgt spid="28"/>
                                        </p:tgtEl>
                                        <p:attrNameLst>
                                          <p:attrName>ppt_y</p:attrName>
                                        </p:attrNameLst>
                                      </p:cBhvr>
                                      <p:tavLst>
                                        <p:tav tm="0">
                                          <p:val>
                                            <p:strVal val="#ppt_y+1"/>
                                          </p:val>
                                        </p:tav>
                                        <p:tav tm="100000">
                                          <p:val>
                                            <p:strVal val="#ppt_y-.03"/>
                                          </p:val>
                                        </p:tav>
                                      </p:tavLst>
                                    </p:anim>
                                    <p:anim calcmode="lin" valueType="num">
                                      <p:cBhvr>
                                        <p:cTn id="26"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979683-87F8-0962-EA13-9A0D0FDA2F11}"/>
            </a:ext>
          </a:extLst>
        </p:cNvPr>
        <p:cNvGrpSpPr/>
        <p:nvPr/>
      </p:nvGrpSpPr>
      <p:grpSpPr>
        <a:xfrm>
          <a:off x="0" y="0"/>
          <a:ext cx="0" cy="0"/>
          <a:chOff x="0" y="0"/>
          <a:chExt cx="0" cy="0"/>
        </a:xfrm>
      </p:grpSpPr>
      <p:sp>
        <p:nvSpPr>
          <p:cNvPr id="23" name="TextBox 22">
            <a:extLst>
              <a:ext uri="{FF2B5EF4-FFF2-40B4-BE49-F238E27FC236}">
                <a16:creationId xmlns:a16="http://schemas.microsoft.com/office/drawing/2014/main" id="{EDDE79CD-C377-B8F0-8038-235CF2C69C72}"/>
              </a:ext>
            </a:extLst>
          </p:cNvPr>
          <p:cNvSpPr txBox="1"/>
          <p:nvPr/>
        </p:nvSpPr>
        <p:spPr>
          <a:xfrm>
            <a:off x="1091879" y="1086992"/>
            <a:ext cx="5412616"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Reframing Situations</a:t>
            </a:r>
          </a:p>
        </p:txBody>
      </p:sp>
      <p:sp>
        <p:nvSpPr>
          <p:cNvPr id="4" name="Title 3">
            <a:extLst>
              <a:ext uri="{FF2B5EF4-FFF2-40B4-BE49-F238E27FC236}">
                <a16:creationId xmlns:a16="http://schemas.microsoft.com/office/drawing/2014/main" id="{E7BAFEFC-E006-43DB-60B4-949F75615430}"/>
              </a:ext>
            </a:extLst>
          </p:cNvPr>
          <p:cNvSpPr>
            <a:spLocks noGrp="1"/>
          </p:cNvSpPr>
          <p:nvPr>
            <p:ph type="title"/>
          </p:nvPr>
        </p:nvSpPr>
        <p:spPr>
          <a:xfrm>
            <a:off x="767270" y="659995"/>
            <a:ext cx="10246896" cy="980098"/>
          </a:xfrm>
        </p:spPr>
        <p:txBody>
          <a:bodyPr anchor="t"/>
          <a:lstStyle/>
          <a:p>
            <a:r>
              <a:rPr lang="en-GB" sz="3600"/>
              <a:t>Advanced Skills</a:t>
            </a:r>
          </a:p>
        </p:txBody>
      </p:sp>
      <p:pic>
        <p:nvPicPr>
          <p:cNvPr id="12" name="Picture 11" descr="A black background with a black square&#10;&#10;Description automatically generated with medium confidence">
            <a:extLst>
              <a:ext uri="{FF2B5EF4-FFF2-40B4-BE49-F238E27FC236}">
                <a16:creationId xmlns:a16="http://schemas.microsoft.com/office/drawing/2014/main" id="{507C6C01-F74D-33F0-9A1A-F34F988D797D}"/>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6" name="Rectangle: Rounded Corners 15">
            <a:extLst>
              <a:ext uri="{FF2B5EF4-FFF2-40B4-BE49-F238E27FC236}">
                <a16:creationId xmlns:a16="http://schemas.microsoft.com/office/drawing/2014/main" id="{D00188DA-FC3B-3755-1E39-8DB0DC6943D0}"/>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 (cont.)</a:t>
            </a:r>
          </a:p>
        </p:txBody>
      </p:sp>
      <p:grpSp>
        <p:nvGrpSpPr>
          <p:cNvPr id="18" name="Group 17">
            <a:extLst>
              <a:ext uri="{FF2B5EF4-FFF2-40B4-BE49-F238E27FC236}">
                <a16:creationId xmlns:a16="http://schemas.microsoft.com/office/drawing/2014/main" id="{BF0ABAE9-6103-71E2-129D-0CAF51B49EC3}"/>
              </a:ext>
            </a:extLst>
          </p:cNvPr>
          <p:cNvGrpSpPr/>
          <p:nvPr/>
        </p:nvGrpSpPr>
        <p:grpSpPr>
          <a:xfrm>
            <a:off x="7837529" y="1002673"/>
            <a:ext cx="338328" cy="338328"/>
            <a:chOff x="687637" y="2265052"/>
            <a:chExt cx="338328" cy="338328"/>
          </a:xfrm>
        </p:grpSpPr>
        <p:sp>
          <p:nvSpPr>
            <p:cNvPr id="19" name="Oval 18">
              <a:extLst>
                <a:ext uri="{FF2B5EF4-FFF2-40B4-BE49-F238E27FC236}">
                  <a16:creationId xmlns:a16="http://schemas.microsoft.com/office/drawing/2014/main" id="{2D95962B-CDFB-D198-3EEB-2929D0BF0AAF}"/>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84573C64-32BD-BBC0-6A6D-8528DD1F27A1}"/>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5" name="TextBox 14">
            <a:extLst>
              <a:ext uri="{FF2B5EF4-FFF2-40B4-BE49-F238E27FC236}">
                <a16:creationId xmlns:a16="http://schemas.microsoft.com/office/drawing/2014/main" id="{79052F8B-67A2-8C18-F5C1-B7F59B09F7F6}"/>
              </a:ext>
            </a:extLst>
          </p:cNvPr>
          <p:cNvSpPr txBox="1"/>
          <p:nvPr/>
        </p:nvSpPr>
        <p:spPr>
          <a:xfrm>
            <a:off x="10233122" y="4828251"/>
            <a:ext cx="1562087"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Reframing Situations</a:t>
            </a:r>
          </a:p>
        </p:txBody>
      </p:sp>
      <p:grpSp>
        <p:nvGrpSpPr>
          <p:cNvPr id="11" name="Group 10">
            <a:extLst>
              <a:ext uri="{FF2B5EF4-FFF2-40B4-BE49-F238E27FC236}">
                <a16:creationId xmlns:a16="http://schemas.microsoft.com/office/drawing/2014/main" id="{D11D3ABE-FFC3-DBE3-486B-71618ABDD7FD}"/>
              </a:ext>
            </a:extLst>
          </p:cNvPr>
          <p:cNvGrpSpPr/>
          <p:nvPr/>
        </p:nvGrpSpPr>
        <p:grpSpPr>
          <a:xfrm>
            <a:off x="485109" y="1659644"/>
            <a:ext cx="10624634" cy="4699100"/>
            <a:chOff x="475489" y="1568572"/>
            <a:chExt cx="10624634" cy="4699100"/>
          </a:xfrm>
        </p:grpSpPr>
        <p:sp>
          <p:nvSpPr>
            <p:cNvPr id="21" name="Rectangle: Rounded Corners 20">
              <a:extLst>
                <a:ext uri="{FF2B5EF4-FFF2-40B4-BE49-F238E27FC236}">
                  <a16:creationId xmlns:a16="http://schemas.microsoft.com/office/drawing/2014/main" id="{1BF041DA-90D1-E445-76CE-86E392AF6986}"/>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AA7D9CDE-8D2E-8013-04ED-185D5A74D8B1}"/>
                </a:ext>
              </a:extLst>
            </p:cNvPr>
            <p:cNvSpPr txBox="1">
              <a:spLocks/>
            </p:cNvSpPr>
            <p:nvPr/>
          </p:nvSpPr>
          <p:spPr>
            <a:xfrm>
              <a:off x="659769" y="1736980"/>
              <a:ext cx="9719620"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285750"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ESTJ &amp; ENTJ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(Te)</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200">
                  <a:solidFill>
                    <a:srgbClr val="FFFFFF"/>
                  </a:solidFill>
                  <a:latin typeface="Open Sans" panose="020B0606030504020204" pitchFamily="34" charset="0"/>
                  <a:ea typeface="Open Sans" panose="020B0606030504020204" pitchFamily="34" charset="0"/>
                  <a:cs typeface="Open Sans" panose="020B0606030504020204" pitchFamily="34" charset="0"/>
                </a:rPr>
                <a:t>When stressed, you may seek to control the situation at the expense of considering others. Try to treat the situation as a problem to be solved; take a step back so you can reframe the issue, analyze the different courses of action, and then refocus with a new perspective. Don’t forget your many skills and accomplishments, including your tenacity to meet challenges head on.</a:t>
              </a:r>
            </a:p>
            <a:p>
              <a:pPr marL="285750" indent="-285750">
                <a:buFont typeface="Arial" panose="020B0604020202020204" pitchFamily="34" charset="0"/>
                <a:buChar char="•"/>
                <a:defRPr/>
              </a:pPr>
              <a:r>
                <a:rPr lang="en-US" sz="1400" b="1" err="1">
                  <a:solidFill>
                    <a:srgbClr val="FFFFFF"/>
                  </a:solidFill>
                  <a:latin typeface="Open Sans" panose="020B0606030504020204" pitchFamily="34" charset="0"/>
                  <a:ea typeface="Open Sans" panose="020B0606030504020204" pitchFamily="34" charset="0"/>
                  <a:cs typeface="Open Sans" panose="020B0606030504020204" pitchFamily="34" charset="0"/>
                </a:rPr>
                <a:t>ISTP</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 &amp; </a:t>
              </a:r>
              <a:r>
                <a:rPr lang="en-US" sz="1400" b="1" err="1">
                  <a:solidFill>
                    <a:srgbClr val="FFFFFF"/>
                  </a:solidFill>
                  <a:latin typeface="Open Sans" panose="020B0606030504020204" pitchFamily="34" charset="0"/>
                  <a:ea typeface="Open Sans" panose="020B0606030504020204" pitchFamily="34" charset="0"/>
                  <a:cs typeface="Open Sans" panose="020B0606030504020204" pitchFamily="34" charset="0"/>
                </a:rPr>
                <a:t>INTP</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(Ti)</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200">
                  <a:solidFill>
                    <a:srgbClr val="FFFFFF"/>
                  </a:solidFill>
                  <a:latin typeface="Open Sans" panose="020B0606030504020204" pitchFamily="34" charset="0"/>
                  <a:ea typeface="Open Sans" panose="020B0606030504020204" pitchFamily="34" charset="0"/>
                  <a:cs typeface="Open Sans" panose="020B0606030504020204" pitchFamily="34" charset="0"/>
                </a:rPr>
                <a:t>When stressed, you may withdraw into unproductive analysis paralysis or replay in your mind situations you handled poorly. Speak to a trusted friend to help generate constructive options for moving forward, and to recognize that your negative self-judgements are likely not valid or shared. Remember that you will return to your usual logical self—yet you may also learn something about your emotions and values, which you may not typically experience directly.</a:t>
              </a:r>
            </a:p>
            <a:p>
              <a:pPr marL="285750" indent="-285750">
                <a:buFont typeface="Arial" panose="020B0604020202020204" pitchFamily="34" charset="0"/>
                <a:buChar char="•"/>
                <a:defRPr/>
              </a:pPr>
              <a:r>
                <a:rPr lang="en-US" sz="1400" b="1" err="1">
                  <a:solidFill>
                    <a:srgbClr val="FFFFFF"/>
                  </a:solidFill>
                  <a:latin typeface="Open Sans" panose="020B0606030504020204" pitchFamily="34" charset="0"/>
                  <a:ea typeface="Open Sans" panose="020B0606030504020204" pitchFamily="34" charset="0"/>
                  <a:cs typeface="Open Sans" panose="020B0606030504020204" pitchFamily="34" charset="0"/>
                </a:rPr>
                <a:t>ESFJ</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 &amp; ENFJ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(Fe)</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200">
                  <a:solidFill>
                    <a:srgbClr val="FFFFFF"/>
                  </a:solidFill>
                  <a:latin typeface="Open Sans" panose="020B0606030504020204" pitchFamily="34" charset="0"/>
                  <a:ea typeface="Open Sans" panose="020B0606030504020204" pitchFamily="34" charset="0"/>
                  <a:cs typeface="Open Sans" panose="020B0606030504020204" pitchFamily="34" charset="0"/>
                </a:rPr>
                <a:t>When stressed, you may become increasingly insistent on achieving harmony, perhaps even forcing a false harmony. Try to take a step back to understand different concerns, including logical factors, before stress takes over. Make sure not to isolate yourself for too long or get stuck in a cycle of over-analyzing. Speak to a trusted friend to regain perspective, manage your expectations of yourself, and then get into useful action.</a:t>
              </a:r>
            </a:p>
            <a:p>
              <a:pPr marL="285750" indent="-285750">
                <a:buFont typeface="Arial" panose="020B0604020202020204" pitchFamily="34" charset="0"/>
                <a:buChar char="•"/>
                <a:defRPr/>
              </a:pPr>
              <a:r>
                <a:rPr lang="en-US" sz="1400" b="1" err="1">
                  <a:solidFill>
                    <a:srgbClr val="FFFFFF"/>
                  </a:solidFill>
                  <a:latin typeface="Open Sans" panose="020B0606030504020204" pitchFamily="34" charset="0"/>
                  <a:ea typeface="Open Sans" panose="020B0606030504020204" pitchFamily="34" charset="0"/>
                  <a:cs typeface="Open Sans" panose="020B0606030504020204" pitchFamily="34" charset="0"/>
                </a:rPr>
                <a:t>ISFP</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 &amp; </a:t>
              </a:r>
              <a:r>
                <a:rPr lang="en-US" sz="1400" b="1" err="1">
                  <a:solidFill>
                    <a:srgbClr val="FFFFFF"/>
                  </a:solidFill>
                  <a:latin typeface="Open Sans" panose="020B0606030504020204" pitchFamily="34" charset="0"/>
                  <a:ea typeface="Open Sans" panose="020B0606030504020204" pitchFamily="34" charset="0"/>
                  <a:cs typeface="Open Sans" panose="020B0606030504020204" pitchFamily="34" charset="0"/>
                </a:rPr>
                <a:t>INFP</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(Fi)</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200">
                  <a:solidFill>
                    <a:srgbClr val="FFFFFF"/>
                  </a:solidFill>
                  <a:latin typeface="Open Sans" panose="020B0606030504020204" pitchFamily="34" charset="0"/>
                  <a:ea typeface="Open Sans" panose="020B0606030504020204" pitchFamily="34" charset="0"/>
                  <a:cs typeface="Open Sans" panose="020B0606030504020204" pitchFamily="34" charset="0"/>
                </a:rPr>
                <a:t>When stressed, you may fall into “black and white” thinking, making harsh moral judgements of situations and people. Rather than acting on impulse, use your passion for the issue to explore different perspectives. Try not to dwell on your perceived failures and inadequacies; remind yourself of all the times you have supported others and made a difference. Although uncomfortable, your self-doubt is what keeps you from becoming arrogant, so it represents an opportunity for growth.</a:t>
              </a:r>
            </a:p>
          </p:txBody>
        </p:sp>
      </p:grpSp>
      <p:pic>
        <p:nvPicPr>
          <p:cNvPr id="28" name="Picture 27" descr="A black background with a black square&#10;&#10;Description automatically generated with medium confidence">
            <a:extLst>
              <a:ext uri="{FF2B5EF4-FFF2-40B4-BE49-F238E27FC236}">
                <a16:creationId xmlns:a16="http://schemas.microsoft.com/office/drawing/2014/main" id="{711F24F9-53B5-6F64-4FC6-F0BC60741E1D}"/>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13" name="TextBox 12">
            <a:extLst>
              <a:ext uri="{FF2B5EF4-FFF2-40B4-BE49-F238E27FC236}">
                <a16:creationId xmlns:a16="http://schemas.microsoft.com/office/drawing/2014/main" id="{2CF5F560-2880-4127-D292-C59B8ADB9C5B}"/>
              </a:ext>
            </a:extLst>
          </p:cNvPr>
          <p:cNvSpPr txBox="1"/>
          <p:nvPr/>
        </p:nvSpPr>
        <p:spPr>
          <a:xfrm>
            <a:off x="10233122" y="4828251"/>
            <a:ext cx="1562087"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Reframing Situations</a:t>
            </a:r>
          </a:p>
        </p:txBody>
      </p:sp>
    </p:spTree>
    <p:custDataLst>
      <p:tags r:id="rId1"/>
    </p:custDataLst>
    <p:extLst>
      <p:ext uri="{BB962C8B-B14F-4D97-AF65-F5344CB8AC3E}">
        <p14:creationId xmlns:p14="http://schemas.microsoft.com/office/powerpoint/2010/main" val="2629371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par>
                                <p:cTn id="15" presetID="37"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750"/>
                                        <p:tgtEl>
                                          <p:spTgt spid="13"/>
                                        </p:tgtEl>
                                      </p:cBhvr>
                                    </p:animEffect>
                                    <p:anim calcmode="lin" valueType="num">
                                      <p:cBhvr>
                                        <p:cTn id="18" dur="750" fill="hold"/>
                                        <p:tgtEl>
                                          <p:spTgt spid="13"/>
                                        </p:tgtEl>
                                        <p:attrNameLst>
                                          <p:attrName>ppt_x</p:attrName>
                                        </p:attrNameLst>
                                      </p:cBhvr>
                                      <p:tavLst>
                                        <p:tav tm="0">
                                          <p:val>
                                            <p:strVal val="#ppt_x"/>
                                          </p:val>
                                        </p:tav>
                                        <p:tav tm="100000">
                                          <p:val>
                                            <p:strVal val="#ppt_x"/>
                                          </p:val>
                                        </p:tav>
                                      </p:tavLst>
                                    </p:anim>
                                    <p:anim calcmode="lin" valueType="num">
                                      <p:cBhvr>
                                        <p:cTn id="19" dur="675" decel="100000" fill="hold"/>
                                        <p:tgtEl>
                                          <p:spTgt spid="13"/>
                                        </p:tgtEl>
                                        <p:attrNameLst>
                                          <p:attrName>ppt_y</p:attrName>
                                        </p:attrNameLst>
                                      </p:cBhvr>
                                      <p:tavLst>
                                        <p:tav tm="0">
                                          <p:val>
                                            <p:strVal val="#ppt_y+1"/>
                                          </p:val>
                                        </p:tav>
                                        <p:tav tm="100000">
                                          <p:val>
                                            <p:strVal val="#ppt_y-.03"/>
                                          </p:val>
                                        </p:tav>
                                      </p:tavLst>
                                    </p:anim>
                                    <p:anim calcmode="lin" valueType="num">
                                      <p:cBhvr>
                                        <p:cTn id="20" dur="75" accel="100000" fill="hold">
                                          <p:stCondLst>
                                            <p:cond delay="675"/>
                                          </p:stCondLst>
                                        </p:cTn>
                                        <p:tgtEl>
                                          <p:spTgt spid="13"/>
                                        </p:tgtEl>
                                        <p:attrNameLst>
                                          <p:attrName>ppt_y</p:attrName>
                                        </p:attrNameLst>
                                      </p:cBhvr>
                                      <p:tavLst>
                                        <p:tav tm="0">
                                          <p:val>
                                            <p:strVal val="#ppt_y-.03"/>
                                          </p:val>
                                        </p:tav>
                                        <p:tav tm="100000">
                                          <p:val>
                                            <p:strVal val="#ppt_y"/>
                                          </p:val>
                                        </p:tav>
                                      </p:tavLst>
                                    </p:anim>
                                  </p:childTnLst>
                                </p:cTn>
                              </p:par>
                              <p:par>
                                <p:cTn id="21" presetID="37" presetClass="entr" presetSubtype="0"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750"/>
                                        <p:tgtEl>
                                          <p:spTgt spid="28"/>
                                        </p:tgtEl>
                                      </p:cBhvr>
                                    </p:animEffect>
                                    <p:anim calcmode="lin" valueType="num">
                                      <p:cBhvr>
                                        <p:cTn id="24" dur="750" fill="hold"/>
                                        <p:tgtEl>
                                          <p:spTgt spid="28"/>
                                        </p:tgtEl>
                                        <p:attrNameLst>
                                          <p:attrName>ppt_x</p:attrName>
                                        </p:attrNameLst>
                                      </p:cBhvr>
                                      <p:tavLst>
                                        <p:tav tm="0">
                                          <p:val>
                                            <p:strVal val="#ppt_x"/>
                                          </p:val>
                                        </p:tav>
                                        <p:tav tm="100000">
                                          <p:val>
                                            <p:strVal val="#ppt_x"/>
                                          </p:val>
                                        </p:tav>
                                      </p:tavLst>
                                    </p:anim>
                                    <p:anim calcmode="lin" valueType="num">
                                      <p:cBhvr>
                                        <p:cTn id="25" dur="675" decel="100000" fill="hold"/>
                                        <p:tgtEl>
                                          <p:spTgt spid="28"/>
                                        </p:tgtEl>
                                        <p:attrNameLst>
                                          <p:attrName>ppt_y</p:attrName>
                                        </p:attrNameLst>
                                      </p:cBhvr>
                                      <p:tavLst>
                                        <p:tav tm="0">
                                          <p:val>
                                            <p:strVal val="#ppt_y+1"/>
                                          </p:val>
                                        </p:tav>
                                        <p:tav tm="100000">
                                          <p:val>
                                            <p:strVal val="#ppt_y-.03"/>
                                          </p:val>
                                        </p:tav>
                                      </p:tavLst>
                                    </p:anim>
                                    <p:anim calcmode="lin" valueType="num">
                                      <p:cBhvr>
                                        <p:cTn id="26"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72A391-7456-5233-71FE-72523825EF38}"/>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6A222FCA-A141-4508-B5B9-8FFD7DB38574}"/>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C2E9F942-8115-4E4F-7495-D8719A95AC1E}"/>
              </a:ext>
            </a:extLst>
          </p:cNvPr>
          <p:cNvGrpSpPr/>
          <p:nvPr/>
        </p:nvGrpSpPr>
        <p:grpSpPr>
          <a:xfrm>
            <a:off x="4113407" y="2459736"/>
            <a:ext cx="3418829" cy="652657"/>
            <a:chOff x="4113407" y="2214340"/>
            <a:chExt cx="3418829" cy="652657"/>
          </a:xfrm>
          <a:solidFill>
            <a:schemeClr val="tx2"/>
          </a:solidFill>
        </p:grpSpPr>
        <p:sp>
          <p:nvSpPr>
            <p:cNvPr id="7" name="Rectangle: Rounded Corners 6">
              <a:extLst>
                <a:ext uri="{FF2B5EF4-FFF2-40B4-BE49-F238E27FC236}">
                  <a16:creationId xmlns:a16="http://schemas.microsoft.com/office/drawing/2014/main" id="{98FAAD50-0C5B-5EC0-BF61-3E646C263471}"/>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9892F138-606A-884B-57BF-443D000FF0DB}"/>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A466C66F-9BB1-07A9-99B8-EB9149948A94}"/>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BBAF0F41-0E63-34D9-F7C8-864126A2FEC2}"/>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8BE02071-F956-362A-44ED-3CCE8BF81EB1}"/>
              </a:ext>
            </a:extLst>
          </p:cNvPr>
          <p:cNvGrpSpPr/>
          <p:nvPr/>
        </p:nvGrpSpPr>
        <p:grpSpPr>
          <a:xfrm>
            <a:off x="7681292" y="2459736"/>
            <a:ext cx="3418829" cy="652657"/>
            <a:chOff x="7681292" y="2214340"/>
            <a:chExt cx="3418829" cy="652657"/>
          </a:xfrm>
          <a:solidFill>
            <a:schemeClr val="tx2"/>
          </a:solidFill>
        </p:grpSpPr>
        <p:sp>
          <p:nvSpPr>
            <p:cNvPr id="17" name="Rectangle: Rounded Corners 16">
              <a:hlinkClick r:id="rId4" action="ppaction://hlinksldjump"/>
              <a:extLst>
                <a:ext uri="{FF2B5EF4-FFF2-40B4-BE49-F238E27FC236}">
                  <a16:creationId xmlns:a16="http://schemas.microsoft.com/office/drawing/2014/main" id="{7C2B093C-19F3-35EA-7EA7-30EC36FB4374}"/>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55F7AA7C-7725-B7E4-2E3C-E8ADB34A7345}"/>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DB7043A5-74CE-10B1-EA7A-3CB5A3F162EA}"/>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E0A5FA67-AACC-DA17-7A81-3A86D3B0B7CC}"/>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15A698A1-9CD9-118C-BBE5-2DD866E6E498}"/>
              </a:ext>
            </a:extLst>
          </p:cNvPr>
          <p:cNvGrpSpPr/>
          <p:nvPr/>
        </p:nvGrpSpPr>
        <p:grpSpPr>
          <a:xfrm>
            <a:off x="555434" y="2459736"/>
            <a:ext cx="3418829" cy="645618"/>
            <a:chOff x="555434" y="2583107"/>
            <a:chExt cx="3418829" cy="645618"/>
          </a:xfrm>
          <a:solidFill>
            <a:schemeClr val="tx2"/>
          </a:solidFill>
        </p:grpSpPr>
        <p:sp>
          <p:nvSpPr>
            <p:cNvPr id="2" name="Rectangle: Rounded Corners 1">
              <a:hlinkClick r:id="" action="ppaction://hlinkshowjump?jump=nextslide"/>
              <a:extLst>
                <a:ext uri="{FF2B5EF4-FFF2-40B4-BE49-F238E27FC236}">
                  <a16:creationId xmlns:a16="http://schemas.microsoft.com/office/drawing/2014/main" id="{D4565449-103D-3B98-B6A8-54CA09536266}"/>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3DA37CAF-ECE9-955A-9ADC-8835795E5E2F}"/>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D6BA8F41-0D84-AD01-DF0D-0FB3FD79664F}"/>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9F87AA68-0419-D4D4-63E0-514715391102}"/>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87617B66-C0D1-AAE6-C1E6-F0A368FD5FD2}"/>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F891CD66-519B-63EC-F0AF-41B88AA83DA3}"/>
              </a:ext>
            </a:extLst>
          </p:cNvPr>
          <p:cNvSpPr/>
          <p:nvPr/>
        </p:nvSpPr>
        <p:spPr>
          <a:xfrm>
            <a:off x="743749"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FFC76ED8-D7A9-A536-0022-6495AE0A2643}"/>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23F98924-A088-AEC0-18D8-21CAAD2F894E}"/>
              </a:ext>
            </a:extLst>
          </p:cNvPr>
          <p:cNvSpPr/>
          <p:nvPr/>
        </p:nvSpPr>
        <p:spPr>
          <a:xfrm>
            <a:off x="4271321"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78876C70-0285-A642-60BD-653CEC807106}"/>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A8C6DA7A-D12B-29EE-6D75-D86E2906FA34}"/>
              </a:ext>
            </a:extLst>
          </p:cNvPr>
          <p:cNvSpPr/>
          <p:nvPr/>
        </p:nvSpPr>
        <p:spPr>
          <a:xfrm>
            <a:off x="7869687"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732B4D94-2D10-8FBA-60A9-FE1A8A744FA5}"/>
              </a:ext>
            </a:extLst>
          </p:cNvPr>
          <p:cNvPicPr>
            <a:picLocks noChangeAspect="1"/>
          </p:cNvPicPr>
          <p:nvPr/>
        </p:nvPicPr>
        <p:blipFill>
          <a:blip r:embed="rId5">
            <a:duotone>
              <a:schemeClr val="bg2">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5426E175-D3DE-DFC8-A114-9E42E6455979}"/>
              </a:ext>
            </a:extLst>
          </p:cNvPr>
          <p:cNvSpPr txBox="1"/>
          <p:nvPr/>
        </p:nvSpPr>
        <p:spPr>
          <a:xfrm>
            <a:off x="10297463" y="4828251"/>
            <a:ext cx="1433405"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Setting Boundaries</a:t>
            </a:r>
          </a:p>
        </p:txBody>
      </p:sp>
      <p:sp>
        <p:nvSpPr>
          <p:cNvPr id="22" name="TextBox 21">
            <a:extLst>
              <a:ext uri="{FF2B5EF4-FFF2-40B4-BE49-F238E27FC236}">
                <a16:creationId xmlns:a16="http://schemas.microsoft.com/office/drawing/2014/main" id="{8794C193-E402-4EA0-E22B-75F0D84F2076}"/>
              </a:ext>
            </a:extLst>
          </p:cNvPr>
          <p:cNvSpPr txBox="1"/>
          <p:nvPr/>
        </p:nvSpPr>
        <p:spPr>
          <a:xfrm>
            <a:off x="1091878" y="1086992"/>
            <a:ext cx="3418829"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Setting Boundaries</a:t>
            </a:r>
          </a:p>
        </p:txBody>
      </p:sp>
      <p:sp>
        <p:nvSpPr>
          <p:cNvPr id="27" name="Title 3">
            <a:extLst>
              <a:ext uri="{FF2B5EF4-FFF2-40B4-BE49-F238E27FC236}">
                <a16:creationId xmlns:a16="http://schemas.microsoft.com/office/drawing/2014/main" id="{EFBF0AEB-9D19-49A2-C6EE-575CCE63093C}"/>
              </a:ext>
            </a:extLst>
          </p:cNvPr>
          <p:cNvSpPr>
            <a:spLocks noGrp="1"/>
          </p:cNvSpPr>
          <p:nvPr>
            <p:ph type="title"/>
          </p:nvPr>
        </p:nvSpPr>
        <p:spPr>
          <a:xfrm>
            <a:off x="767270" y="659995"/>
            <a:ext cx="10246896" cy="980098"/>
          </a:xfrm>
        </p:spPr>
        <p:txBody>
          <a:bodyPr anchor="t"/>
          <a:lstStyle/>
          <a:p>
            <a:r>
              <a:rPr lang="en-GB" sz="3600"/>
              <a:t>Advanced Skills</a:t>
            </a:r>
          </a:p>
        </p:txBody>
      </p:sp>
    </p:spTree>
    <p:custDataLst>
      <p:tags r:id="rId1"/>
    </p:custDataLst>
    <p:extLst>
      <p:ext uri="{BB962C8B-B14F-4D97-AF65-F5344CB8AC3E}">
        <p14:creationId xmlns:p14="http://schemas.microsoft.com/office/powerpoint/2010/main" val="18570286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A176BA-FEBE-4686-A03B-00BE23F53E3A}"/>
            </a:ext>
          </a:extLst>
        </p:cNvPr>
        <p:cNvGrpSpPr/>
        <p:nvPr/>
      </p:nvGrpSpPr>
      <p:grpSpPr>
        <a:xfrm>
          <a:off x="0" y="0"/>
          <a:ext cx="0" cy="0"/>
          <a:chOff x="0" y="0"/>
          <a:chExt cx="0" cy="0"/>
        </a:xfrm>
      </p:grpSpPr>
      <p:pic>
        <p:nvPicPr>
          <p:cNvPr id="5" name="Picture 4" descr="A black background with a black square&#10;&#10;Description automatically generated with medium confidence">
            <a:extLst>
              <a:ext uri="{FF2B5EF4-FFF2-40B4-BE49-F238E27FC236}">
                <a16:creationId xmlns:a16="http://schemas.microsoft.com/office/drawing/2014/main" id="{CB9BF120-D491-4385-C6BC-C2238EE21AB4}"/>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4263C5BD-2A60-0CF0-C049-02F1F586C0DE}"/>
              </a:ext>
            </a:extLst>
          </p:cNvPr>
          <p:cNvSpPr txBox="1"/>
          <p:nvPr/>
        </p:nvSpPr>
        <p:spPr>
          <a:xfrm>
            <a:off x="10297463" y="4828251"/>
            <a:ext cx="1433405"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Setting Boundaries</a:t>
            </a:r>
          </a:p>
        </p:txBody>
      </p:sp>
      <p:sp>
        <p:nvSpPr>
          <p:cNvPr id="22" name="TextBox 21">
            <a:extLst>
              <a:ext uri="{FF2B5EF4-FFF2-40B4-BE49-F238E27FC236}">
                <a16:creationId xmlns:a16="http://schemas.microsoft.com/office/drawing/2014/main" id="{E5A50688-B2C2-73C9-131A-029937822108}"/>
              </a:ext>
            </a:extLst>
          </p:cNvPr>
          <p:cNvSpPr txBox="1"/>
          <p:nvPr/>
        </p:nvSpPr>
        <p:spPr>
          <a:xfrm>
            <a:off x="1091878" y="1086992"/>
            <a:ext cx="3419475"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Setting Boundaries</a:t>
            </a:r>
          </a:p>
        </p:txBody>
      </p:sp>
      <p:sp>
        <p:nvSpPr>
          <p:cNvPr id="27" name="Title 3">
            <a:extLst>
              <a:ext uri="{FF2B5EF4-FFF2-40B4-BE49-F238E27FC236}">
                <a16:creationId xmlns:a16="http://schemas.microsoft.com/office/drawing/2014/main" id="{28D464F6-C0B3-4D1D-D3F7-A9BB516A1A06}"/>
              </a:ext>
            </a:extLst>
          </p:cNvPr>
          <p:cNvSpPr>
            <a:spLocks noGrp="1"/>
          </p:cNvSpPr>
          <p:nvPr>
            <p:ph type="title"/>
          </p:nvPr>
        </p:nvSpPr>
        <p:spPr>
          <a:xfrm>
            <a:off x="767270" y="659995"/>
            <a:ext cx="10246896" cy="980098"/>
          </a:xfrm>
        </p:spPr>
        <p:txBody>
          <a:bodyPr anchor="t"/>
          <a:lstStyle/>
          <a:p>
            <a:r>
              <a:rPr lang="en-GB" sz="3600"/>
              <a:t>Advanced Skills</a:t>
            </a:r>
          </a:p>
        </p:txBody>
      </p:sp>
      <p:grpSp>
        <p:nvGrpSpPr>
          <p:cNvPr id="38" name="Group 37">
            <a:extLst>
              <a:ext uri="{FF2B5EF4-FFF2-40B4-BE49-F238E27FC236}">
                <a16:creationId xmlns:a16="http://schemas.microsoft.com/office/drawing/2014/main" id="{2A7D5757-E10D-6629-A43A-461CE8340D78}"/>
              </a:ext>
            </a:extLst>
          </p:cNvPr>
          <p:cNvGrpSpPr/>
          <p:nvPr/>
        </p:nvGrpSpPr>
        <p:grpSpPr>
          <a:xfrm>
            <a:off x="538479" y="2400952"/>
            <a:ext cx="10552176" cy="3813048"/>
            <a:chOff x="525779" y="2419566"/>
            <a:chExt cx="10552176" cy="3813048"/>
          </a:xfrm>
        </p:grpSpPr>
        <p:sp>
          <p:nvSpPr>
            <p:cNvPr id="6" name="Rectangle: Rounded Corners 5">
              <a:extLst>
                <a:ext uri="{FF2B5EF4-FFF2-40B4-BE49-F238E27FC236}">
                  <a16:creationId xmlns:a16="http://schemas.microsoft.com/office/drawing/2014/main" id="{88FD27E3-A54F-2402-FF4B-3003F60264F2}"/>
                </a:ext>
              </a:extLst>
            </p:cNvPr>
            <p:cNvSpPr/>
            <p:nvPr/>
          </p:nvSpPr>
          <p:spPr>
            <a:xfrm>
              <a:off x="525779" y="2419566"/>
              <a:ext cx="10552176" cy="3813048"/>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2" name="Content Placeholder 1">
              <a:extLst>
                <a:ext uri="{FF2B5EF4-FFF2-40B4-BE49-F238E27FC236}">
                  <a16:creationId xmlns:a16="http://schemas.microsoft.com/office/drawing/2014/main" id="{46231044-AB55-03D6-2D9E-53E554E3AEC3}"/>
                </a:ext>
              </a:extLst>
            </p:cNvPr>
            <p:cNvSpPr txBox="1">
              <a:spLocks/>
            </p:cNvSpPr>
            <p:nvPr/>
          </p:nvSpPr>
          <p:spPr>
            <a:xfrm>
              <a:off x="827252" y="2615490"/>
              <a:ext cx="8156492"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GB" b="1">
                  <a:solidFill>
                    <a:srgbClr val="FFFFFF"/>
                  </a:solidFill>
                  <a:latin typeface="Open Sans" panose="020B0606030504020204" pitchFamily="34" charset="0"/>
                  <a:ea typeface="Open Sans" panose="020B0606030504020204" pitchFamily="34" charset="0"/>
                  <a:cs typeface="Open Sans" panose="020B0606030504020204" pitchFamily="34" charset="0"/>
                </a:rPr>
                <a:t>What Excellence Looks Like:</a:t>
              </a:r>
            </a:p>
            <a:p>
              <a:pPr marL="182880" indent="-182880">
                <a:spcBef>
                  <a:spcPts val="0"/>
                </a:spcBef>
                <a:buFont typeface="Arial" panose="020B0604020202020204" pitchFamily="34" charset="0"/>
                <a:buChar char="•"/>
                <a:defRPr/>
              </a:pPr>
              <a:endParaRPr lang="en-US">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Spends time and effort on what truly counts </a:t>
              </a:r>
            </a:p>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Maintains clear limits on commitments; knows how and when to say no </a:t>
              </a:r>
            </a:p>
          </p:txBody>
        </p:sp>
      </p:grpSp>
      <p:pic>
        <p:nvPicPr>
          <p:cNvPr id="21" name="Picture 20" descr="A black background with a black square&#10;&#10;Description automatically generated with medium confidence">
            <a:extLst>
              <a:ext uri="{FF2B5EF4-FFF2-40B4-BE49-F238E27FC236}">
                <a16:creationId xmlns:a16="http://schemas.microsoft.com/office/drawing/2014/main" id="{89A7E485-D76A-31F2-D4B7-07BF63F0A64F}"/>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28" name="TextBox 27">
            <a:extLst>
              <a:ext uri="{FF2B5EF4-FFF2-40B4-BE49-F238E27FC236}">
                <a16:creationId xmlns:a16="http://schemas.microsoft.com/office/drawing/2014/main" id="{0E88C967-1A4C-58BC-3B8A-310083202C83}"/>
              </a:ext>
            </a:extLst>
          </p:cNvPr>
          <p:cNvSpPr txBox="1"/>
          <p:nvPr/>
        </p:nvSpPr>
        <p:spPr>
          <a:xfrm>
            <a:off x="10297463" y="4828250"/>
            <a:ext cx="1433405"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Setting Boundaries</a:t>
            </a:r>
          </a:p>
        </p:txBody>
      </p:sp>
      <p:grpSp>
        <p:nvGrpSpPr>
          <p:cNvPr id="20" name="Group 19">
            <a:extLst>
              <a:ext uri="{FF2B5EF4-FFF2-40B4-BE49-F238E27FC236}">
                <a16:creationId xmlns:a16="http://schemas.microsoft.com/office/drawing/2014/main" id="{F38471C7-D369-3CAB-582C-F1C186ED7209}"/>
              </a:ext>
            </a:extLst>
          </p:cNvPr>
          <p:cNvGrpSpPr/>
          <p:nvPr/>
        </p:nvGrpSpPr>
        <p:grpSpPr>
          <a:xfrm>
            <a:off x="545520" y="1850501"/>
            <a:ext cx="3418829" cy="649224"/>
            <a:chOff x="545520" y="1850501"/>
            <a:chExt cx="3418829" cy="649224"/>
          </a:xfrm>
        </p:grpSpPr>
        <p:sp>
          <p:nvSpPr>
            <p:cNvPr id="23" name="Rectangle: Rounded Corners 22">
              <a:extLst>
                <a:ext uri="{FF2B5EF4-FFF2-40B4-BE49-F238E27FC236}">
                  <a16:creationId xmlns:a16="http://schemas.microsoft.com/office/drawing/2014/main" id="{7EEECA42-02A0-4A7F-1321-5A4358DC859B}"/>
                </a:ext>
              </a:extLst>
            </p:cNvPr>
            <p:cNvSpPr/>
            <p:nvPr/>
          </p:nvSpPr>
          <p:spPr>
            <a:xfrm>
              <a:off x="545520" y="1850501"/>
              <a:ext cx="3418829" cy="649224"/>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29" name="Group 28">
              <a:extLst>
                <a:ext uri="{FF2B5EF4-FFF2-40B4-BE49-F238E27FC236}">
                  <a16:creationId xmlns:a16="http://schemas.microsoft.com/office/drawing/2014/main" id="{7907BAAC-EB47-A1DC-7E9E-73FB71420DFF}"/>
                </a:ext>
              </a:extLst>
            </p:cNvPr>
            <p:cNvGrpSpPr/>
            <p:nvPr/>
          </p:nvGrpSpPr>
          <p:grpSpPr>
            <a:xfrm>
              <a:off x="659769" y="1973260"/>
              <a:ext cx="338328" cy="338328"/>
              <a:chOff x="687637" y="2265052"/>
              <a:chExt cx="338328" cy="338328"/>
            </a:xfrm>
          </p:grpSpPr>
          <p:sp>
            <p:nvSpPr>
              <p:cNvPr id="36" name="Oval 35">
                <a:extLst>
                  <a:ext uri="{FF2B5EF4-FFF2-40B4-BE49-F238E27FC236}">
                    <a16:creationId xmlns:a16="http://schemas.microsoft.com/office/drawing/2014/main" id="{391B1023-BAE0-26D6-035A-8EF0E946C821}"/>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7" name="Graphic 8">
                <a:extLst>
                  <a:ext uri="{FF2B5EF4-FFF2-40B4-BE49-F238E27FC236}">
                    <a16:creationId xmlns:a16="http://schemas.microsoft.com/office/drawing/2014/main" id="{E625AF40-2138-8872-724B-F509ADF49FCE}"/>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spTree>
    <p:custDataLst>
      <p:tags r:id="rId1"/>
    </p:custDataLst>
    <p:extLst>
      <p:ext uri="{BB962C8B-B14F-4D97-AF65-F5344CB8AC3E}">
        <p14:creationId xmlns:p14="http://schemas.microsoft.com/office/powerpoint/2010/main" val="3352431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750"/>
                                        <p:tgtEl>
                                          <p:spTgt spid="28"/>
                                        </p:tgtEl>
                                      </p:cBhvr>
                                    </p:animEffect>
                                    <p:anim calcmode="lin" valueType="num">
                                      <p:cBhvr>
                                        <p:cTn id="8" dur="750" fill="hold"/>
                                        <p:tgtEl>
                                          <p:spTgt spid="28"/>
                                        </p:tgtEl>
                                        <p:attrNameLst>
                                          <p:attrName>ppt_x</p:attrName>
                                        </p:attrNameLst>
                                      </p:cBhvr>
                                      <p:tavLst>
                                        <p:tav tm="0">
                                          <p:val>
                                            <p:strVal val="#ppt_x"/>
                                          </p:val>
                                        </p:tav>
                                        <p:tav tm="100000">
                                          <p:val>
                                            <p:strVal val="#ppt_x"/>
                                          </p:val>
                                        </p:tav>
                                      </p:tavLst>
                                    </p:anim>
                                    <p:anim calcmode="lin" valueType="num">
                                      <p:cBhvr>
                                        <p:cTn id="9" dur="675" decel="100000" fill="hold"/>
                                        <p:tgtEl>
                                          <p:spTgt spid="28"/>
                                        </p:tgtEl>
                                        <p:attrNameLst>
                                          <p:attrName>ppt_y</p:attrName>
                                        </p:attrNameLst>
                                      </p:cBhvr>
                                      <p:tavLst>
                                        <p:tav tm="0">
                                          <p:val>
                                            <p:strVal val="#ppt_y+1"/>
                                          </p:val>
                                        </p:tav>
                                        <p:tav tm="100000">
                                          <p:val>
                                            <p:strVal val="#ppt_y-.03"/>
                                          </p:val>
                                        </p:tav>
                                      </p:tavLst>
                                    </p:anim>
                                    <p:anim calcmode="lin" valueType="num">
                                      <p:cBhvr>
                                        <p:cTn id="10"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750"/>
                                        <p:tgtEl>
                                          <p:spTgt spid="21"/>
                                        </p:tgtEl>
                                      </p:cBhvr>
                                    </p:animEffect>
                                    <p:anim calcmode="lin" valueType="num">
                                      <p:cBhvr>
                                        <p:cTn id="14" dur="750" fill="hold"/>
                                        <p:tgtEl>
                                          <p:spTgt spid="21"/>
                                        </p:tgtEl>
                                        <p:attrNameLst>
                                          <p:attrName>ppt_x</p:attrName>
                                        </p:attrNameLst>
                                      </p:cBhvr>
                                      <p:tavLst>
                                        <p:tav tm="0">
                                          <p:val>
                                            <p:strVal val="#ppt_x"/>
                                          </p:val>
                                        </p:tav>
                                        <p:tav tm="100000">
                                          <p:val>
                                            <p:strVal val="#ppt_x"/>
                                          </p:val>
                                        </p:tav>
                                      </p:tavLst>
                                    </p:anim>
                                    <p:anim calcmode="lin" valueType="num">
                                      <p:cBhvr>
                                        <p:cTn id="15" dur="675" decel="100000" fill="hold"/>
                                        <p:tgtEl>
                                          <p:spTgt spid="21"/>
                                        </p:tgtEl>
                                        <p:attrNameLst>
                                          <p:attrName>ppt_y</p:attrName>
                                        </p:attrNameLst>
                                      </p:cBhvr>
                                      <p:tavLst>
                                        <p:tav tm="0">
                                          <p:val>
                                            <p:strVal val="#ppt_y+1"/>
                                          </p:val>
                                        </p:tav>
                                        <p:tav tm="100000">
                                          <p:val>
                                            <p:strVal val="#ppt_y-.03"/>
                                          </p:val>
                                        </p:tav>
                                      </p:tavLst>
                                    </p:anim>
                                    <p:anim calcmode="lin" valueType="num">
                                      <p:cBhvr>
                                        <p:cTn id="16"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FAB407-E61D-C786-553A-37447915D6E8}"/>
            </a:ext>
          </a:extLst>
        </p:cNvPr>
        <p:cNvGrpSpPr/>
        <p:nvPr/>
      </p:nvGrpSpPr>
      <p:grpSpPr>
        <a:xfrm>
          <a:off x="0" y="0"/>
          <a:ext cx="0" cy="0"/>
          <a:chOff x="0" y="0"/>
          <a:chExt cx="0" cy="0"/>
        </a:xfrm>
      </p:grpSpPr>
      <p:pic>
        <p:nvPicPr>
          <p:cNvPr id="5" name="Picture 4" descr="A black background with a black square&#10;&#10;Description automatically generated with medium confidence">
            <a:extLst>
              <a:ext uri="{FF2B5EF4-FFF2-40B4-BE49-F238E27FC236}">
                <a16:creationId xmlns:a16="http://schemas.microsoft.com/office/drawing/2014/main" id="{3290C767-4548-A107-C897-CB2D0F52CAF3}"/>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57DCA4AE-5AE7-D6D0-39D2-A0FBC0D95341}"/>
              </a:ext>
            </a:extLst>
          </p:cNvPr>
          <p:cNvSpPr txBox="1"/>
          <p:nvPr/>
        </p:nvSpPr>
        <p:spPr>
          <a:xfrm>
            <a:off x="10323575" y="4828250"/>
            <a:ext cx="1433405"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Setting Boundaries</a:t>
            </a:r>
          </a:p>
        </p:txBody>
      </p:sp>
      <p:sp>
        <p:nvSpPr>
          <p:cNvPr id="22" name="TextBox 21">
            <a:extLst>
              <a:ext uri="{FF2B5EF4-FFF2-40B4-BE49-F238E27FC236}">
                <a16:creationId xmlns:a16="http://schemas.microsoft.com/office/drawing/2014/main" id="{72063FCC-E381-5D28-CD5C-AD1A7BE2E81C}"/>
              </a:ext>
            </a:extLst>
          </p:cNvPr>
          <p:cNvSpPr txBox="1"/>
          <p:nvPr/>
        </p:nvSpPr>
        <p:spPr>
          <a:xfrm>
            <a:off x="1091879" y="1086992"/>
            <a:ext cx="3371368"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Setting Boundaries</a:t>
            </a:r>
          </a:p>
        </p:txBody>
      </p:sp>
      <p:sp>
        <p:nvSpPr>
          <p:cNvPr id="27" name="Title 3">
            <a:extLst>
              <a:ext uri="{FF2B5EF4-FFF2-40B4-BE49-F238E27FC236}">
                <a16:creationId xmlns:a16="http://schemas.microsoft.com/office/drawing/2014/main" id="{0CA35383-2EE5-786E-85A8-F3873E41E0F9}"/>
              </a:ext>
            </a:extLst>
          </p:cNvPr>
          <p:cNvSpPr>
            <a:spLocks noGrp="1"/>
          </p:cNvSpPr>
          <p:nvPr>
            <p:ph type="title"/>
          </p:nvPr>
        </p:nvSpPr>
        <p:spPr>
          <a:xfrm>
            <a:off x="767270" y="659995"/>
            <a:ext cx="10246896" cy="980098"/>
          </a:xfrm>
        </p:spPr>
        <p:txBody>
          <a:bodyPr anchor="t"/>
          <a:lstStyle/>
          <a:p>
            <a:r>
              <a:rPr lang="en-GB" sz="3600"/>
              <a:t>Advanced Skills</a:t>
            </a:r>
          </a:p>
        </p:txBody>
      </p:sp>
      <p:sp>
        <p:nvSpPr>
          <p:cNvPr id="39" name="Rectangle: Rounded Corners 38">
            <a:extLst>
              <a:ext uri="{FF2B5EF4-FFF2-40B4-BE49-F238E27FC236}">
                <a16:creationId xmlns:a16="http://schemas.microsoft.com/office/drawing/2014/main" id="{18923B07-C637-87AD-D2C3-34529407E45F}"/>
              </a:ext>
            </a:extLst>
          </p:cNvPr>
          <p:cNvSpPr/>
          <p:nvPr/>
        </p:nvSpPr>
        <p:spPr>
          <a:xfrm>
            <a:off x="4113406" y="1801368"/>
            <a:ext cx="3419856" cy="658368"/>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40" name="Group 39">
            <a:extLst>
              <a:ext uri="{FF2B5EF4-FFF2-40B4-BE49-F238E27FC236}">
                <a16:creationId xmlns:a16="http://schemas.microsoft.com/office/drawing/2014/main" id="{C349A1D8-488C-6857-B368-4144D5F3BAE6}"/>
              </a:ext>
            </a:extLst>
          </p:cNvPr>
          <p:cNvGrpSpPr/>
          <p:nvPr/>
        </p:nvGrpSpPr>
        <p:grpSpPr>
          <a:xfrm>
            <a:off x="4224292" y="1965960"/>
            <a:ext cx="338328" cy="338328"/>
            <a:chOff x="687637" y="2265052"/>
            <a:chExt cx="338328" cy="338328"/>
          </a:xfrm>
        </p:grpSpPr>
        <p:sp>
          <p:nvSpPr>
            <p:cNvPr id="41" name="Oval 40">
              <a:extLst>
                <a:ext uri="{FF2B5EF4-FFF2-40B4-BE49-F238E27FC236}">
                  <a16:creationId xmlns:a16="http://schemas.microsoft.com/office/drawing/2014/main" id="{184FE7D0-C8E4-9B82-A739-49C5DFFFDEC5}"/>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2" name="Graphic 8">
              <a:extLst>
                <a:ext uri="{FF2B5EF4-FFF2-40B4-BE49-F238E27FC236}">
                  <a16:creationId xmlns:a16="http://schemas.microsoft.com/office/drawing/2014/main" id="{19A2875C-D457-086A-45FB-466A8BDAC507}"/>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4" name="Group 3">
            <a:extLst>
              <a:ext uri="{FF2B5EF4-FFF2-40B4-BE49-F238E27FC236}">
                <a16:creationId xmlns:a16="http://schemas.microsoft.com/office/drawing/2014/main" id="{906A5581-1F99-02B8-B3C5-F7327A1AF26A}"/>
              </a:ext>
            </a:extLst>
          </p:cNvPr>
          <p:cNvGrpSpPr/>
          <p:nvPr/>
        </p:nvGrpSpPr>
        <p:grpSpPr>
          <a:xfrm>
            <a:off x="488101" y="2415275"/>
            <a:ext cx="10552176" cy="3813048"/>
            <a:chOff x="548640" y="2459736"/>
            <a:chExt cx="10552176" cy="3813048"/>
          </a:xfrm>
        </p:grpSpPr>
        <p:sp>
          <p:nvSpPr>
            <p:cNvPr id="43" name="Rectangle: Rounded Corners 42">
              <a:extLst>
                <a:ext uri="{FF2B5EF4-FFF2-40B4-BE49-F238E27FC236}">
                  <a16:creationId xmlns:a16="http://schemas.microsoft.com/office/drawing/2014/main" id="{8E1CECEF-486E-3970-7DCB-B9557D47A92B}"/>
                </a:ext>
              </a:extLst>
            </p:cNvPr>
            <p:cNvSpPr/>
            <p:nvPr/>
          </p:nvSpPr>
          <p:spPr>
            <a:xfrm>
              <a:off x="548640" y="2459736"/>
              <a:ext cx="10552176" cy="3813048"/>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4" name="Content Placeholder 1">
              <a:extLst>
                <a:ext uri="{FF2B5EF4-FFF2-40B4-BE49-F238E27FC236}">
                  <a16:creationId xmlns:a16="http://schemas.microsoft.com/office/drawing/2014/main" id="{B4EF8D38-B246-646E-1EE2-F7E95F964C0E}"/>
                </a:ext>
              </a:extLst>
            </p:cNvPr>
            <p:cNvSpPr txBox="1">
              <a:spLocks/>
            </p:cNvSpPr>
            <p:nvPr/>
          </p:nvSpPr>
          <p:spPr>
            <a:xfrm>
              <a:off x="768096" y="2542032"/>
              <a:ext cx="919886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All types can set appropriate boundaries on their commitments, although they may differ in their opinions on what truly counts. All types would benefit from a more balanced, well-rounded approach.</a:t>
              </a:r>
            </a:p>
          </p:txBody>
        </p:sp>
      </p:grpSp>
      <p:grpSp>
        <p:nvGrpSpPr>
          <p:cNvPr id="45" name="Group 44">
            <a:extLst>
              <a:ext uri="{FF2B5EF4-FFF2-40B4-BE49-F238E27FC236}">
                <a16:creationId xmlns:a16="http://schemas.microsoft.com/office/drawing/2014/main" id="{38E3D3B1-2FEA-32D2-F3AC-7112B70C064D}"/>
              </a:ext>
            </a:extLst>
          </p:cNvPr>
          <p:cNvGrpSpPr/>
          <p:nvPr/>
        </p:nvGrpSpPr>
        <p:grpSpPr>
          <a:xfrm>
            <a:off x="10297463" y="4243254"/>
            <a:ext cx="1537960" cy="1757812"/>
            <a:chOff x="8349106" y="4243254"/>
            <a:chExt cx="1537960" cy="1757812"/>
          </a:xfrm>
        </p:grpSpPr>
        <p:pic>
          <p:nvPicPr>
            <p:cNvPr id="46" name="Picture 45" descr="A black background with a black square&#10;&#10;Description automatically generated with medium confidence">
              <a:extLst>
                <a:ext uri="{FF2B5EF4-FFF2-40B4-BE49-F238E27FC236}">
                  <a16:creationId xmlns:a16="http://schemas.microsoft.com/office/drawing/2014/main" id="{C055539C-87B9-6531-4A93-78FA2E5A3A3E}"/>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47" name="TextBox 46">
              <a:extLst>
                <a:ext uri="{FF2B5EF4-FFF2-40B4-BE49-F238E27FC236}">
                  <a16:creationId xmlns:a16="http://schemas.microsoft.com/office/drawing/2014/main" id="{6CD0C013-067E-EAB4-412F-D4A64FB09A61}"/>
                </a:ext>
              </a:extLst>
            </p:cNvPr>
            <p:cNvSpPr txBox="1"/>
            <p:nvPr/>
          </p:nvSpPr>
          <p:spPr>
            <a:xfrm>
              <a:off x="8349106" y="4828251"/>
              <a:ext cx="1433405"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Setting Boundaries</a:t>
              </a:r>
            </a:p>
          </p:txBody>
        </p:sp>
      </p:grpSp>
    </p:spTree>
    <p:custDataLst>
      <p:tags r:id="rId1"/>
    </p:custDataLst>
    <p:extLst>
      <p:ext uri="{BB962C8B-B14F-4D97-AF65-F5344CB8AC3E}">
        <p14:creationId xmlns:p14="http://schemas.microsoft.com/office/powerpoint/2010/main" val="2931636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anim calcmode="lin" valueType="num">
                                      <p:cBhvr>
                                        <p:cTn id="8" dur="500" fill="hold"/>
                                        <p:tgtEl>
                                          <p:spTgt spid="39"/>
                                        </p:tgtEl>
                                        <p:attrNameLst>
                                          <p:attrName>ppt_x</p:attrName>
                                        </p:attrNameLst>
                                      </p:cBhvr>
                                      <p:tavLst>
                                        <p:tav tm="0">
                                          <p:val>
                                            <p:strVal val="#ppt_x"/>
                                          </p:val>
                                        </p:tav>
                                        <p:tav tm="100000">
                                          <p:val>
                                            <p:strVal val="#ppt_x"/>
                                          </p:val>
                                        </p:tav>
                                      </p:tavLst>
                                    </p:anim>
                                    <p:anim calcmode="lin" valueType="num">
                                      <p:cBhvr>
                                        <p:cTn id="9" dur="500" fill="hold"/>
                                        <p:tgtEl>
                                          <p:spTgt spid="3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fade">
                                      <p:cBhvr>
                                        <p:cTn id="12" dur="500"/>
                                        <p:tgtEl>
                                          <p:spTgt spid="40"/>
                                        </p:tgtEl>
                                      </p:cBhvr>
                                    </p:animEffect>
                                    <p:anim calcmode="lin" valueType="num">
                                      <p:cBhvr>
                                        <p:cTn id="13" dur="500" fill="hold"/>
                                        <p:tgtEl>
                                          <p:spTgt spid="40"/>
                                        </p:tgtEl>
                                        <p:attrNameLst>
                                          <p:attrName>ppt_x</p:attrName>
                                        </p:attrNameLst>
                                      </p:cBhvr>
                                      <p:tavLst>
                                        <p:tav tm="0">
                                          <p:val>
                                            <p:strVal val="#ppt_x"/>
                                          </p:val>
                                        </p:tav>
                                        <p:tav tm="100000">
                                          <p:val>
                                            <p:strVal val="#ppt_x"/>
                                          </p:val>
                                        </p:tav>
                                      </p:tavLst>
                                    </p:anim>
                                    <p:anim calcmode="lin" valueType="num">
                                      <p:cBhvr>
                                        <p:cTn id="14" dur="500" fill="hold"/>
                                        <p:tgtEl>
                                          <p:spTgt spid="40"/>
                                        </p:tgtEl>
                                        <p:attrNameLst>
                                          <p:attrName>ppt_y</p:attrName>
                                        </p:attrNameLst>
                                      </p:cBhvr>
                                      <p:tavLst>
                                        <p:tav tm="0">
                                          <p:val>
                                            <p:strVal val="#ppt_y+.1"/>
                                          </p:val>
                                        </p:tav>
                                        <p:tav tm="100000">
                                          <p:val>
                                            <p:strVal val="#ppt_y"/>
                                          </p:val>
                                        </p:tav>
                                      </p:tavLst>
                                    </p:anim>
                                  </p:childTnLst>
                                </p:cTn>
                              </p:par>
                              <p:par>
                                <p:cTn id="15" presetID="37" presetClass="entr" presetSubtype="0" fill="hold" nodeType="with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750"/>
                                        <p:tgtEl>
                                          <p:spTgt spid="45"/>
                                        </p:tgtEl>
                                      </p:cBhvr>
                                    </p:animEffect>
                                    <p:anim calcmode="lin" valueType="num">
                                      <p:cBhvr>
                                        <p:cTn id="18" dur="750" fill="hold"/>
                                        <p:tgtEl>
                                          <p:spTgt spid="45"/>
                                        </p:tgtEl>
                                        <p:attrNameLst>
                                          <p:attrName>ppt_x</p:attrName>
                                        </p:attrNameLst>
                                      </p:cBhvr>
                                      <p:tavLst>
                                        <p:tav tm="0">
                                          <p:val>
                                            <p:strVal val="#ppt_x"/>
                                          </p:val>
                                        </p:tav>
                                        <p:tav tm="100000">
                                          <p:val>
                                            <p:strVal val="#ppt_x"/>
                                          </p:val>
                                        </p:tav>
                                      </p:tavLst>
                                    </p:anim>
                                    <p:anim calcmode="lin" valueType="num">
                                      <p:cBhvr>
                                        <p:cTn id="19" dur="675" decel="100000" fill="hold"/>
                                        <p:tgtEl>
                                          <p:spTgt spid="45"/>
                                        </p:tgtEl>
                                        <p:attrNameLst>
                                          <p:attrName>ppt_y</p:attrName>
                                        </p:attrNameLst>
                                      </p:cBhvr>
                                      <p:tavLst>
                                        <p:tav tm="0">
                                          <p:val>
                                            <p:strVal val="#ppt_y+1"/>
                                          </p:val>
                                        </p:tav>
                                        <p:tav tm="100000">
                                          <p:val>
                                            <p:strVal val="#ppt_y-.03"/>
                                          </p:val>
                                        </p:tav>
                                      </p:tavLst>
                                    </p:anim>
                                    <p:anim calcmode="lin" valueType="num">
                                      <p:cBhvr>
                                        <p:cTn id="20" dur="75" accel="100000" fill="hold">
                                          <p:stCondLst>
                                            <p:cond delay="675"/>
                                          </p:stCondLst>
                                        </p:cTn>
                                        <p:tgtEl>
                                          <p:spTgt spid="4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BB6C30-DB3B-740D-523B-D52122B00A4A}"/>
            </a:ext>
          </a:extLst>
        </p:cNvPr>
        <p:cNvGrpSpPr/>
        <p:nvPr/>
      </p:nvGrpSpPr>
      <p:grpSpPr>
        <a:xfrm>
          <a:off x="0" y="0"/>
          <a:ext cx="0" cy="0"/>
          <a:chOff x="0" y="0"/>
          <a:chExt cx="0" cy="0"/>
        </a:xfrm>
      </p:grpSpPr>
      <p:sp>
        <p:nvSpPr>
          <p:cNvPr id="23" name="TextBox 22">
            <a:extLst>
              <a:ext uri="{FF2B5EF4-FFF2-40B4-BE49-F238E27FC236}">
                <a16:creationId xmlns:a16="http://schemas.microsoft.com/office/drawing/2014/main" id="{E1055EA8-1800-FFA0-C413-6BB85B58069A}"/>
              </a:ext>
            </a:extLst>
          </p:cNvPr>
          <p:cNvSpPr txBox="1"/>
          <p:nvPr/>
        </p:nvSpPr>
        <p:spPr>
          <a:xfrm>
            <a:off x="1091878" y="1086992"/>
            <a:ext cx="5431469"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Setting Boundaries</a:t>
            </a:r>
          </a:p>
        </p:txBody>
      </p:sp>
      <p:sp>
        <p:nvSpPr>
          <p:cNvPr id="4" name="Title 3">
            <a:extLst>
              <a:ext uri="{FF2B5EF4-FFF2-40B4-BE49-F238E27FC236}">
                <a16:creationId xmlns:a16="http://schemas.microsoft.com/office/drawing/2014/main" id="{869B361C-2A07-CFB7-7BAB-3B126C394DAA}"/>
              </a:ext>
            </a:extLst>
          </p:cNvPr>
          <p:cNvSpPr>
            <a:spLocks noGrp="1"/>
          </p:cNvSpPr>
          <p:nvPr>
            <p:ph type="title"/>
          </p:nvPr>
        </p:nvSpPr>
        <p:spPr>
          <a:xfrm>
            <a:off x="767270" y="659995"/>
            <a:ext cx="10246896" cy="980098"/>
          </a:xfrm>
        </p:spPr>
        <p:txBody>
          <a:bodyPr anchor="t"/>
          <a:lstStyle/>
          <a:p>
            <a:r>
              <a:rPr lang="en-GB" sz="3600"/>
              <a:t>Advanced Skills</a:t>
            </a:r>
          </a:p>
        </p:txBody>
      </p:sp>
      <p:pic>
        <p:nvPicPr>
          <p:cNvPr id="12" name="Picture 11" descr="A black background with a black square&#10;&#10;Description automatically generated with medium confidence">
            <a:extLst>
              <a:ext uri="{FF2B5EF4-FFF2-40B4-BE49-F238E27FC236}">
                <a16:creationId xmlns:a16="http://schemas.microsoft.com/office/drawing/2014/main" id="{0836C61D-DE74-7E4C-51AB-AB2A7EF31D6D}"/>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6" name="Rectangle: Rounded Corners 15">
            <a:extLst>
              <a:ext uri="{FF2B5EF4-FFF2-40B4-BE49-F238E27FC236}">
                <a16:creationId xmlns:a16="http://schemas.microsoft.com/office/drawing/2014/main" id="{1722F7B8-15ED-F7AB-400C-4F59A97328A5}"/>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18" name="Group 17">
            <a:extLst>
              <a:ext uri="{FF2B5EF4-FFF2-40B4-BE49-F238E27FC236}">
                <a16:creationId xmlns:a16="http://schemas.microsoft.com/office/drawing/2014/main" id="{6FD46A92-7B0C-6237-8684-7255B65CAC49}"/>
              </a:ext>
            </a:extLst>
          </p:cNvPr>
          <p:cNvGrpSpPr/>
          <p:nvPr/>
        </p:nvGrpSpPr>
        <p:grpSpPr>
          <a:xfrm>
            <a:off x="7838806" y="1002673"/>
            <a:ext cx="338328" cy="338328"/>
            <a:chOff x="687637" y="2265052"/>
            <a:chExt cx="338328" cy="338328"/>
          </a:xfrm>
        </p:grpSpPr>
        <p:sp>
          <p:nvSpPr>
            <p:cNvPr id="19" name="Oval 18">
              <a:extLst>
                <a:ext uri="{FF2B5EF4-FFF2-40B4-BE49-F238E27FC236}">
                  <a16:creationId xmlns:a16="http://schemas.microsoft.com/office/drawing/2014/main" id="{796077AF-7CA3-6325-F4AF-BDB7ECCBAE5C}"/>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8806D6E9-E8BF-BD3A-2DA8-7AE4AEB5AB39}"/>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5" name="TextBox 14">
            <a:extLst>
              <a:ext uri="{FF2B5EF4-FFF2-40B4-BE49-F238E27FC236}">
                <a16:creationId xmlns:a16="http://schemas.microsoft.com/office/drawing/2014/main" id="{1733F09B-9EA5-AC94-12BB-B117706A060C}"/>
              </a:ext>
            </a:extLst>
          </p:cNvPr>
          <p:cNvSpPr txBox="1"/>
          <p:nvPr/>
        </p:nvSpPr>
        <p:spPr>
          <a:xfrm>
            <a:off x="10233122" y="4828251"/>
            <a:ext cx="1562088"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Setting Boundaries</a:t>
            </a:r>
          </a:p>
        </p:txBody>
      </p:sp>
      <p:grpSp>
        <p:nvGrpSpPr>
          <p:cNvPr id="11" name="Group 10">
            <a:extLst>
              <a:ext uri="{FF2B5EF4-FFF2-40B4-BE49-F238E27FC236}">
                <a16:creationId xmlns:a16="http://schemas.microsoft.com/office/drawing/2014/main" id="{40657C58-BD69-988D-75FD-C660079D6C43}"/>
              </a:ext>
            </a:extLst>
          </p:cNvPr>
          <p:cNvGrpSpPr/>
          <p:nvPr/>
        </p:nvGrpSpPr>
        <p:grpSpPr>
          <a:xfrm>
            <a:off x="477055" y="1613024"/>
            <a:ext cx="10624634" cy="4699100"/>
            <a:chOff x="475489" y="1568572"/>
            <a:chExt cx="10624634" cy="4699100"/>
          </a:xfrm>
        </p:grpSpPr>
        <p:sp>
          <p:nvSpPr>
            <p:cNvPr id="21" name="Rectangle: Rounded Corners 20">
              <a:extLst>
                <a:ext uri="{FF2B5EF4-FFF2-40B4-BE49-F238E27FC236}">
                  <a16:creationId xmlns:a16="http://schemas.microsoft.com/office/drawing/2014/main" id="{18ED0340-A229-5DDF-83DD-661EFEAA8C1E}"/>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84DA14E3-F3D5-F31F-78F2-075B2A8FF588}"/>
                </a:ext>
              </a:extLst>
            </p:cNvPr>
            <p:cNvSpPr txBox="1">
              <a:spLocks/>
            </p:cNvSpPr>
            <p:nvPr/>
          </p:nvSpPr>
          <p:spPr>
            <a:xfrm>
              <a:off x="525897" y="1663728"/>
              <a:ext cx="9796134"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285750"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ESTP &amp; ESFP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(Se)</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200">
                  <a:solidFill>
                    <a:srgbClr val="FFFFFF"/>
                  </a:solidFill>
                  <a:latin typeface="Open Sans" panose="020B0606030504020204" pitchFamily="34" charset="0"/>
                  <a:ea typeface="Open Sans" panose="020B0606030504020204" pitchFamily="34" charset="0"/>
                  <a:cs typeface="Open Sans" panose="020B0606030504020204" pitchFamily="34" charset="0"/>
                </a:rPr>
                <a:t>At your best, you are likely realistic when assessing your capabilities and deciding where to invest your time and effort. Yet, when stressed, you may become increasingly distracted or drawn to dealing with immediate crises at the expense of what really matters. Take a step back to reflect and weigh up your priorities—but don’t try to become more like other people by forcing yourself to commit to long-range plans or a strict routine.</a:t>
              </a:r>
            </a:p>
            <a:p>
              <a:pPr marL="285750" indent="-285750">
                <a:buFont typeface="Arial" panose="020B0604020202020204" pitchFamily="34" charset="0"/>
                <a:buChar char="•"/>
                <a:defRPr/>
              </a:pPr>
              <a:r>
                <a:rPr lang="en-US" sz="1400" b="1" err="1">
                  <a:solidFill>
                    <a:srgbClr val="FFFFFF"/>
                  </a:solidFill>
                  <a:latin typeface="Open Sans" panose="020B0606030504020204" pitchFamily="34" charset="0"/>
                  <a:ea typeface="Open Sans" panose="020B0606030504020204" pitchFamily="34" charset="0"/>
                  <a:cs typeface="Open Sans" panose="020B0606030504020204" pitchFamily="34" charset="0"/>
                </a:rPr>
                <a:t>ISTJ</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 &amp; ISFJ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(Si)</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200">
                  <a:solidFill>
                    <a:srgbClr val="FFFFFF"/>
                  </a:solidFill>
                  <a:latin typeface="Open Sans" panose="020B0606030504020204" pitchFamily="34" charset="0"/>
                  <a:ea typeface="Open Sans" panose="020B0606030504020204" pitchFamily="34" charset="0"/>
                  <a:cs typeface="Open Sans" panose="020B0606030504020204" pitchFamily="34" charset="0"/>
                </a:rPr>
                <a:t>At your best, you are likely conscientious and dependable, working diligently to complete tasks to a high standard. Yet, when stressed, you may begin to overdo your natural style by working harder and harder, wasting time and effort on small details that don’t really matter. Remember that you aren’t alone—you don’t need to take on the entire burden of what needs to be done. Allow yourself to set limits on your commitments, so you don’t become overwhelmed with tasks.</a:t>
              </a:r>
            </a:p>
            <a:p>
              <a:pPr marL="285750" indent="-285750">
                <a:buFont typeface="Arial" panose="020B0604020202020204" pitchFamily="34" charset="0"/>
                <a:buChar char="•"/>
                <a:defRPr/>
              </a:pPr>
              <a:r>
                <a:rPr lang="en-US" sz="1400" b="1" err="1">
                  <a:solidFill>
                    <a:srgbClr val="FFFFFF"/>
                  </a:solidFill>
                  <a:latin typeface="Open Sans" panose="020B0606030504020204" pitchFamily="34" charset="0"/>
                  <a:ea typeface="Open Sans" panose="020B0606030504020204" pitchFamily="34" charset="0"/>
                  <a:cs typeface="Open Sans" panose="020B0606030504020204" pitchFamily="34" charset="0"/>
                </a:rPr>
                <a:t>ENTP</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 &amp; </a:t>
              </a:r>
              <a:r>
                <a:rPr lang="en-US" sz="1400" b="1" err="1">
                  <a:solidFill>
                    <a:srgbClr val="FFFFFF"/>
                  </a:solidFill>
                  <a:latin typeface="Open Sans" panose="020B0606030504020204" pitchFamily="34" charset="0"/>
                  <a:ea typeface="Open Sans" panose="020B0606030504020204" pitchFamily="34" charset="0"/>
                  <a:cs typeface="Open Sans" panose="020B0606030504020204" pitchFamily="34" charset="0"/>
                </a:rPr>
                <a:t>ENFP</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(Ne)</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200">
                  <a:solidFill>
                    <a:srgbClr val="FFFFFF"/>
                  </a:solidFill>
                  <a:latin typeface="Open Sans" panose="020B0606030504020204" pitchFamily="34" charset="0"/>
                  <a:ea typeface="Open Sans" panose="020B0606030504020204" pitchFamily="34" charset="0"/>
                  <a:cs typeface="Open Sans" panose="020B0606030504020204" pitchFamily="34" charset="0"/>
                </a:rPr>
                <a:t>At your best, you are likely fast-paced and collaborative, contributing your big-picture thinking to multiple projects at a time. Yet, when stressed, you may fail to see when this enthusiasm is spinning out of control. Don’t just work harder and faster—regularly review your commitments to make sure you’re spending time only on things that really matter, then say “no” to the rest. If you’re ever unsure, seek a reality check from someone who knows you well and has seen you overcommit before.</a:t>
              </a:r>
            </a:p>
            <a:p>
              <a:pPr marL="285750" indent="-285750">
                <a:buFont typeface="Arial" panose="020B0604020202020204" pitchFamily="34" charset="0"/>
                <a:buChar char="•"/>
                <a:defRPr/>
              </a:pPr>
              <a:r>
                <a:rPr lang="en-US" sz="1400" b="1" err="1">
                  <a:solidFill>
                    <a:srgbClr val="FFFFFF"/>
                  </a:solidFill>
                  <a:latin typeface="Open Sans" panose="020B0606030504020204" pitchFamily="34" charset="0"/>
                  <a:ea typeface="Open Sans" panose="020B0606030504020204" pitchFamily="34" charset="0"/>
                  <a:cs typeface="Open Sans" panose="020B0606030504020204" pitchFamily="34" charset="0"/>
                </a:rPr>
                <a:t>INTJ</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 &amp; INFJ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(Ni)</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200">
                  <a:solidFill>
                    <a:srgbClr val="FFFFFF"/>
                  </a:solidFill>
                  <a:latin typeface="Open Sans" panose="020B0606030504020204" pitchFamily="34" charset="0"/>
                  <a:ea typeface="Open Sans" panose="020B0606030504020204" pitchFamily="34" charset="0"/>
                  <a:cs typeface="Open Sans" panose="020B0606030504020204" pitchFamily="34" charset="0"/>
                </a:rPr>
                <a:t>At your best, you are likely insightful and visionary, developing a long-term view to accomplish complex goals. Yet, when stressed, you may insist on doing things your way, losing sight of your dependence on others and spending too much effort making something “perfect” when “good” would suffice. You don’t need to do everything yourself; it’s okay to ask for help or to be more flexible in your expectations in order to get the job done. Know when to delegate, so you don’t overstretch yourself by taking on too much.</a:t>
              </a:r>
              <a:endPar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endParaRPr>
            </a:p>
          </p:txBody>
        </p:sp>
      </p:grpSp>
      <p:pic>
        <p:nvPicPr>
          <p:cNvPr id="28" name="Picture 27" descr="A black background with a black square&#10;&#10;Description automatically generated with medium confidence">
            <a:extLst>
              <a:ext uri="{FF2B5EF4-FFF2-40B4-BE49-F238E27FC236}">
                <a16:creationId xmlns:a16="http://schemas.microsoft.com/office/drawing/2014/main" id="{1BF4A648-9896-FDB9-5117-35620B0E6637}"/>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4455" y="4365461"/>
            <a:ext cx="1753176" cy="1508760"/>
          </a:xfrm>
          <a:prstGeom prst="rect">
            <a:avLst/>
          </a:prstGeom>
        </p:spPr>
      </p:pic>
      <p:sp>
        <p:nvSpPr>
          <p:cNvPr id="13" name="TextBox 12">
            <a:extLst>
              <a:ext uri="{FF2B5EF4-FFF2-40B4-BE49-F238E27FC236}">
                <a16:creationId xmlns:a16="http://schemas.microsoft.com/office/drawing/2014/main" id="{DE752ACD-4DB7-25E5-CDE8-58FEC007EE77}"/>
              </a:ext>
            </a:extLst>
          </p:cNvPr>
          <p:cNvSpPr txBox="1"/>
          <p:nvPr/>
        </p:nvSpPr>
        <p:spPr>
          <a:xfrm>
            <a:off x="10233122" y="4827565"/>
            <a:ext cx="1562087"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Setting Boundaries</a:t>
            </a:r>
          </a:p>
        </p:txBody>
      </p:sp>
    </p:spTree>
    <p:custDataLst>
      <p:tags r:id="rId1"/>
    </p:custDataLst>
    <p:extLst>
      <p:ext uri="{BB962C8B-B14F-4D97-AF65-F5344CB8AC3E}">
        <p14:creationId xmlns:p14="http://schemas.microsoft.com/office/powerpoint/2010/main" val="3571259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par>
                                <p:cTn id="15" presetID="37"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750"/>
                                        <p:tgtEl>
                                          <p:spTgt spid="13"/>
                                        </p:tgtEl>
                                      </p:cBhvr>
                                    </p:animEffect>
                                    <p:anim calcmode="lin" valueType="num">
                                      <p:cBhvr>
                                        <p:cTn id="18" dur="750" fill="hold"/>
                                        <p:tgtEl>
                                          <p:spTgt spid="13"/>
                                        </p:tgtEl>
                                        <p:attrNameLst>
                                          <p:attrName>ppt_x</p:attrName>
                                        </p:attrNameLst>
                                      </p:cBhvr>
                                      <p:tavLst>
                                        <p:tav tm="0">
                                          <p:val>
                                            <p:strVal val="#ppt_x"/>
                                          </p:val>
                                        </p:tav>
                                        <p:tav tm="100000">
                                          <p:val>
                                            <p:strVal val="#ppt_x"/>
                                          </p:val>
                                        </p:tav>
                                      </p:tavLst>
                                    </p:anim>
                                    <p:anim calcmode="lin" valueType="num">
                                      <p:cBhvr>
                                        <p:cTn id="19" dur="675" decel="100000" fill="hold"/>
                                        <p:tgtEl>
                                          <p:spTgt spid="13"/>
                                        </p:tgtEl>
                                        <p:attrNameLst>
                                          <p:attrName>ppt_y</p:attrName>
                                        </p:attrNameLst>
                                      </p:cBhvr>
                                      <p:tavLst>
                                        <p:tav tm="0">
                                          <p:val>
                                            <p:strVal val="#ppt_y+1"/>
                                          </p:val>
                                        </p:tav>
                                        <p:tav tm="100000">
                                          <p:val>
                                            <p:strVal val="#ppt_y-.03"/>
                                          </p:val>
                                        </p:tav>
                                      </p:tavLst>
                                    </p:anim>
                                    <p:anim calcmode="lin" valueType="num">
                                      <p:cBhvr>
                                        <p:cTn id="20" dur="75" accel="100000" fill="hold">
                                          <p:stCondLst>
                                            <p:cond delay="675"/>
                                          </p:stCondLst>
                                        </p:cTn>
                                        <p:tgtEl>
                                          <p:spTgt spid="13"/>
                                        </p:tgtEl>
                                        <p:attrNameLst>
                                          <p:attrName>ppt_y</p:attrName>
                                        </p:attrNameLst>
                                      </p:cBhvr>
                                      <p:tavLst>
                                        <p:tav tm="0">
                                          <p:val>
                                            <p:strVal val="#ppt_y-.03"/>
                                          </p:val>
                                        </p:tav>
                                        <p:tav tm="100000">
                                          <p:val>
                                            <p:strVal val="#ppt_y"/>
                                          </p:val>
                                        </p:tav>
                                      </p:tavLst>
                                    </p:anim>
                                  </p:childTnLst>
                                </p:cTn>
                              </p:par>
                              <p:par>
                                <p:cTn id="21" presetID="37" presetClass="entr" presetSubtype="0"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750"/>
                                        <p:tgtEl>
                                          <p:spTgt spid="28"/>
                                        </p:tgtEl>
                                      </p:cBhvr>
                                    </p:animEffect>
                                    <p:anim calcmode="lin" valueType="num">
                                      <p:cBhvr>
                                        <p:cTn id="24" dur="750" fill="hold"/>
                                        <p:tgtEl>
                                          <p:spTgt spid="28"/>
                                        </p:tgtEl>
                                        <p:attrNameLst>
                                          <p:attrName>ppt_x</p:attrName>
                                        </p:attrNameLst>
                                      </p:cBhvr>
                                      <p:tavLst>
                                        <p:tav tm="0">
                                          <p:val>
                                            <p:strVal val="#ppt_x"/>
                                          </p:val>
                                        </p:tav>
                                        <p:tav tm="100000">
                                          <p:val>
                                            <p:strVal val="#ppt_x"/>
                                          </p:val>
                                        </p:tav>
                                      </p:tavLst>
                                    </p:anim>
                                    <p:anim calcmode="lin" valueType="num">
                                      <p:cBhvr>
                                        <p:cTn id="25" dur="675" decel="100000" fill="hold"/>
                                        <p:tgtEl>
                                          <p:spTgt spid="28"/>
                                        </p:tgtEl>
                                        <p:attrNameLst>
                                          <p:attrName>ppt_y</p:attrName>
                                        </p:attrNameLst>
                                      </p:cBhvr>
                                      <p:tavLst>
                                        <p:tav tm="0">
                                          <p:val>
                                            <p:strVal val="#ppt_y+1"/>
                                          </p:val>
                                        </p:tav>
                                        <p:tav tm="100000">
                                          <p:val>
                                            <p:strVal val="#ppt_y-.03"/>
                                          </p:val>
                                        </p:tav>
                                      </p:tavLst>
                                    </p:anim>
                                    <p:anim calcmode="lin" valueType="num">
                                      <p:cBhvr>
                                        <p:cTn id="26"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BE6D88-E955-3919-E238-3001607381D0}"/>
            </a:ext>
          </a:extLst>
        </p:cNvPr>
        <p:cNvGrpSpPr/>
        <p:nvPr/>
      </p:nvGrpSpPr>
      <p:grpSpPr>
        <a:xfrm>
          <a:off x="0" y="0"/>
          <a:ext cx="0" cy="0"/>
          <a:chOff x="0" y="0"/>
          <a:chExt cx="0" cy="0"/>
        </a:xfrm>
      </p:grpSpPr>
      <p:sp>
        <p:nvSpPr>
          <p:cNvPr id="23" name="TextBox 22">
            <a:extLst>
              <a:ext uri="{FF2B5EF4-FFF2-40B4-BE49-F238E27FC236}">
                <a16:creationId xmlns:a16="http://schemas.microsoft.com/office/drawing/2014/main" id="{C02384F4-3E52-B23D-85BB-F050C4AC8790}"/>
              </a:ext>
            </a:extLst>
          </p:cNvPr>
          <p:cNvSpPr txBox="1"/>
          <p:nvPr/>
        </p:nvSpPr>
        <p:spPr>
          <a:xfrm>
            <a:off x="1091879" y="1086992"/>
            <a:ext cx="5412616"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Setting Boundaries</a:t>
            </a:r>
          </a:p>
        </p:txBody>
      </p:sp>
      <p:sp>
        <p:nvSpPr>
          <p:cNvPr id="4" name="Title 3">
            <a:extLst>
              <a:ext uri="{FF2B5EF4-FFF2-40B4-BE49-F238E27FC236}">
                <a16:creationId xmlns:a16="http://schemas.microsoft.com/office/drawing/2014/main" id="{1336220B-6366-829F-30AC-6E20FBBAEF39}"/>
              </a:ext>
            </a:extLst>
          </p:cNvPr>
          <p:cNvSpPr>
            <a:spLocks noGrp="1"/>
          </p:cNvSpPr>
          <p:nvPr>
            <p:ph type="title"/>
          </p:nvPr>
        </p:nvSpPr>
        <p:spPr>
          <a:xfrm>
            <a:off x="767270" y="659995"/>
            <a:ext cx="10246896" cy="980098"/>
          </a:xfrm>
        </p:spPr>
        <p:txBody>
          <a:bodyPr anchor="t"/>
          <a:lstStyle/>
          <a:p>
            <a:r>
              <a:rPr lang="en-GB" sz="3600"/>
              <a:t>Advanced Skills</a:t>
            </a:r>
          </a:p>
        </p:txBody>
      </p:sp>
      <p:pic>
        <p:nvPicPr>
          <p:cNvPr id="12" name="Picture 11" descr="A black background with a black square&#10;&#10;Description automatically generated with medium confidence">
            <a:extLst>
              <a:ext uri="{FF2B5EF4-FFF2-40B4-BE49-F238E27FC236}">
                <a16:creationId xmlns:a16="http://schemas.microsoft.com/office/drawing/2014/main" id="{F718DA3C-7301-2E6B-0FE9-CEC376645D84}"/>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6" name="Rectangle: Rounded Corners 15">
            <a:extLst>
              <a:ext uri="{FF2B5EF4-FFF2-40B4-BE49-F238E27FC236}">
                <a16:creationId xmlns:a16="http://schemas.microsoft.com/office/drawing/2014/main" id="{D7079A22-29B1-3A21-84F9-2E7DAB3504FD}"/>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 (cont.)</a:t>
            </a:r>
          </a:p>
        </p:txBody>
      </p:sp>
      <p:grpSp>
        <p:nvGrpSpPr>
          <p:cNvPr id="18" name="Group 17">
            <a:extLst>
              <a:ext uri="{FF2B5EF4-FFF2-40B4-BE49-F238E27FC236}">
                <a16:creationId xmlns:a16="http://schemas.microsoft.com/office/drawing/2014/main" id="{592238E1-C78B-BB6C-5F65-3255394E0CF2}"/>
              </a:ext>
            </a:extLst>
          </p:cNvPr>
          <p:cNvGrpSpPr/>
          <p:nvPr/>
        </p:nvGrpSpPr>
        <p:grpSpPr>
          <a:xfrm>
            <a:off x="7837529" y="1002673"/>
            <a:ext cx="338328" cy="338328"/>
            <a:chOff x="687637" y="2265052"/>
            <a:chExt cx="338328" cy="338328"/>
          </a:xfrm>
        </p:grpSpPr>
        <p:sp>
          <p:nvSpPr>
            <p:cNvPr id="19" name="Oval 18">
              <a:extLst>
                <a:ext uri="{FF2B5EF4-FFF2-40B4-BE49-F238E27FC236}">
                  <a16:creationId xmlns:a16="http://schemas.microsoft.com/office/drawing/2014/main" id="{816B7E3E-2763-48F2-902C-6E4A88CC1A76}"/>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20D3976C-6CBC-E266-8DEC-2D941ED4586C}"/>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5" name="TextBox 14">
            <a:extLst>
              <a:ext uri="{FF2B5EF4-FFF2-40B4-BE49-F238E27FC236}">
                <a16:creationId xmlns:a16="http://schemas.microsoft.com/office/drawing/2014/main" id="{EE4FFD89-3B1E-4AE8-074C-30158B71EA59}"/>
              </a:ext>
            </a:extLst>
          </p:cNvPr>
          <p:cNvSpPr txBox="1"/>
          <p:nvPr/>
        </p:nvSpPr>
        <p:spPr>
          <a:xfrm>
            <a:off x="10233122" y="4828251"/>
            <a:ext cx="1562087"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Setting Boundaries</a:t>
            </a:r>
          </a:p>
        </p:txBody>
      </p:sp>
      <p:grpSp>
        <p:nvGrpSpPr>
          <p:cNvPr id="11" name="Group 10">
            <a:extLst>
              <a:ext uri="{FF2B5EF4-FFF2-40B4-BE49-F238E27FC236}">
                <a16:creationId xmlns:a16="http://schemas.microsoft.com/office/drawing/2014/main" id="{2CE218AD-DB66-0285-1E20-3AF79AE97B3A}"/>
              </a:ext>
            </a:extLst>
          </p:cNvPr>
          <p:cNvGrpSpPr/>
          <p:nvPr/>
        </p:nvGrpSpPr>
        <p:grpSpPr>
          <a:xfrm>
            <a:off x="475489" y="1655044"/>
            <a:ext cx="10624634" cy="4699100"/>
            <a:chOff x="475489" y="1568572"/>
            <a:chExt cx="10624634" cy="4699100"/>
          </a:xfrm>
        </p:grpSpPr>
        <p:sp>
          <p:nvSpPr>
            <p:cNvPr id="21" name="Rectangle: Rounded Corners 20">
              <a:extLst>
                <a:ext uri="{FF2B5EF4-FFF2-40B4-BE49-F238E27FC236}">
                  <a16:creationId xmlns:a16="http://schemas.microsoft.com/office/drawing/2014/main" id="{012E80E7-AB62-6762-69CF-8544DB6600EE}"/>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DC79BCFC-F9B1-0C0F-26BF-DDF2891EFFBA}"/>
                </a:ext>
              </a:extLst>
            </p:cNvPr>
            <p:cNvSpPr txBox="1">
              <a:spLocks/>
            </p:cNvSpPr>
            <p:nvPr/>
          </p:nvSpPr>
          <p:spPr>
            <a:xfrm>
              <a:off x="625625" y="1670767"/>
              <a:ext cx="9719620"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285750"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ESTJ &amp; ENTJ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(Te)</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200">
                  <a:solidFill>
                    <a:srgbClr val="FFFFFF"/>
                  </a:solidFill>
                  <a:latin typeface="Open Sans" panose="020B0606030504020204" pitchFamily="34" charset="0"/>
                  <a:ea typeface="Open Sans" panose="020B0606030504020204" pitchFamily="34" charset="0"/>
                  <a:cs typeface="Open Sans" panose="020B0606030504020204" pitchFamily="34" charset="0"/>
                </a:rPr>
                <a:t>At your best, you are likely task-focused and decisive, quickly identifying the most efficient and logical way to achieve an objective. Yet, when stressed, you may drive through task performance without realizing the impact this has on yourself and others. Don’t just take on more work and responsibilities, even if you believe you should. Try to accept that not everything you produce will be perfect; you are human, and therefore not always completely right.</a:t>
              </a:r>
            </a:p>
            <a:p>
              <a:pPr marL="285750" indent="-285750">
                <a:buFont typeface="Arial" panose="020B0604020202020204" pitchFamily="34" charset="0"/>
                <a:buChar char="•"/>
                <a:defRPr/>
              </a:pPr>
              <a:r>
                <a:rPr lang="en-US" sz="1400" b="1" err="1">
                  <a:solidFill>
                    <a:srgbClr val="FFFFFF"/>
                  </a:solidFill>
                  <a:latin typeface="Open Sans" panose="020B0606030504020204" pitchFamily="34" charset="0"/>
                  <a:ea typeface="Open Sans" panose="020B0606030504020204" pitchFamily="34" charset="0"/>
                  <a:cs typeface="Open Sans" panose="020B0606030504020204" pitchFamily="34" charset="0"/>
                </a:rPr>
                <a:t>ISTP</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 &amp; </a:t>
              </a:r>
              <a:r>
                <a:rPr lang="en-US" sz="1400" b="1" err="1">
                  <a:solidFill>
                    <a:srgbClr val="FFFFFF"/>
                  </a:solidFill>
                  <a:latin typeface="Open Sans" panose="020B0606030504020204" pitchFamily="34" charset="0"/>
                  <a:ea typeface="Open Sans" panose="020B0606030504020204" pitchFamily="34" charset="0"/>
                  <a:cs typeface="Open Sans" panose="020B0606030504020204" pitchFamily="34" charset="0"/>
                </a:rPr>
                <a:t>INTP</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(Ti)</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200">
                  <a:solidFill>
                    <a:srgbClr val="FFFFFF"/>
                  </a:solidFill>
                  <a:latin typeface="Open Sans" panose="020B0606030504020204" pitchFamily="34" charset="0"/>
                  <a:ea typeface="Open Sans" panose="020B0606030504020204" pitchFamily="34" charset="0"/>
                  <a:cs typeface="Open Sans" panose="020B0606030504020204" pitchFamily="34" charset="0"/>
                </a:rPr>
                <a:t>At your best, you are likely reflective and logical, quickly spotting redundancies and inconsistencies to cut to the crux of an issue. Yet, when stressed, you may insist on perfection from yourself and others and spend too much time analyzing without taking any action. Don’t just try to “logic” your way out of every problem; instead, accept that some tasks will require a more holistic, action-oriented approach. Set boundaries so you are only spending time on what really matters, not on what is most complex.</a:t>
              </a:r>
            </a:p>
            <a:p>
              <a:pPr marL="285750" indent="-285750">
                <a:buFont typeface="Arial" panose="020B0604020202020204" pitchFamily="34" charset="0"/>
                <a:buChar char="•"/>
                <a:defRPr/>
              </a:pPr>
              <a:r>
                <a:rPr lang="en-US" sz="1400" b="1" err="1">
                  <a:solidFill>
                    <a:srgbClr val="FFFFFF"/>
                  </a:solidFill>
                  <a:latin typeface="Open Sans" panose="020B0606030504020204" pitchFamily="34" charset="0"/>
                  <a:ea typeface="Open Sans" panose="020B0606030504020204" pitchFamily="34" charset="0"/>
                  <a:cs typeface="Open Sans" panose="020B0606030504020204" pitchFamily="34" charset="0"/>
                </a:rPr>
                <a:t>ESFJ</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 &amp; ENFJ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(Fe)</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200">
                  <a:solidFill>
                    <a:srgbClr val="FFFFFF"/>
                  </a:solidFill>
                  <a:latin typeface="Open Sans" panose="020B0606030504020204" pitchFamily="34" charset="0"/>
                  <a:ea typeface="Open Sans" panose="020B0606030504020204" pitchFamily="34" charset="0"/>
                  <a:cs typeface="Open Sans" panose="020B0606030504020204" pitchFamily="34" charset="0"/>
                </a:rPr>
                <a:t>At your best, you are likely warm and nurturing, eager to support others and meet their needs. Yet, when stressed, you may over-exert yourself, falling into people-pleasing behaviors or taking it upon yourself to resolve people’s problems or conflicts. Remember that if you devote too much of your efforts to helping others, you may end up exhausted and resentful. Don’t waste energy on situations you cannot “fix”; set boundaries for yourself, then make sure you stick to them.</a:t>
              </a:r>
            </a:p>
            <a:p>
              <a:pPr marL="285750" indent="-285750">
                <a:buFont typeface="Arial" panose="020B0604020202020204" pitchFamily="34" charset="0"/>
                <a:buChar char="•"/>
                <a:defRPr/>
              </a:pPr>
              <a:r>
                <a:rPr lang="en-US" sz="1400" b="1" err="1">
                  <a:solidFill>
                    <a:srgbClr val="FFFFFF"/>
                  </a:solidFill>
                  <a:latin typeface="Open Sans" panose="020B0606030504020204" pitchFamily="34" charset="0"/>
                  <a:ea typeface="Open Sans" panose="020B0606030504020204" pitchFamily="34" charset="0"/>
                  <a:cs typeface="Open Sans" panose="020B0606030504020204" pitchFamily="34" charset="0"/>
                </a:rPr>
                <a:t>ISFP</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 &amp; </a:t>
              </a:r>
              <a:r>
                <a:rPr lang="en-US" sz="1400" b="1" err="1">
                  <a:solidFill>
                    <a:srgbClr val="FFFFFF"/>
                  </a:solidFill>
                  <a:latin typeface="Open Sans" panose="020B0606030504020204" pitchFamily="34" charset="0"/>
                  <a:ea typeface="Open Sans" panose="020B0606030504020204" pitchFamily="34" charset="0"/>
                  <a:cs typeface="Open Sans" panose="020B0606030504020204" pitchFamily="34" charset="0"/>
                </a:rPr>
                <a:t>INFP</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(Fi)</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200">
                  <a:solidFill>
                    <a:srgbClr val="FFFFFF"/>
                  </a:solidFill>
                  <a:latin typeface="Open Sans" panose="020B0606030504020204" pitchFamily="34" charset="0"/>
                  <a:ea typeface="Open Sans" panose="020B0606030504020204" pitchFamily="34" charset="0"/>
                  <a:cs typeface="Open Sans" panose="020B0606030504020204" pitchFamily="34" charset="0"/>
                </a:rPr>
                <a:t>At your best, you are likely values-led and empowering, gently steering towards the right thing. Yet, when stressed, you may retreat from social situations or become a fierce defender of your values against perceived threats. You may even begin to control others, becoming domineering and bossy. Try to moderate your expectations of yourself and others. Don’t pressure yourself to socialize; instead, try to rediscover your usual flexibility so you can focus on what really matters and let the rest go.</a:t>
              </a:r>
            </a:p>
          </p:txBody>
        </p:sp>
      </p:grpSp>
      <p:pic>
        <p:nvPicPr>
          <p:cNvPr id="28" name="Picture 27" descr="A black background with a black square&#10;&#10;Description automatically generated with medium confidence">
            <a:extLst>
              <a:ext uri="{FF2B5EF4-FFF2-40B4-BE49-F238E27FC236}">
                <a16:creationId xmlns:a16="http://schemas.microsoft.com/office/drawing/2014/main" id="{011576DF-C093-1222-2CAA-73A1548FE706}"/>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13" name="TextBox 12">
            <a:extLst>
              <a:ext uri="{FF2B5EF4-FFF2-40B4-BE49-F238E27FC236}">
                <a16:creationId xmlns:a16="http://schemas.microsoft.com/office/drawing/2014/main" id="{D5E90647-DFA3-3866-2E9A-63E6FEF1F908}"/>
              </a:ext>
            </a:extLst>
          </p:cNvPr>
          <p:cNvSpPr txBox="1"/>
          <p:nvPr/>
        </p:nvSpPr>
        <p:spPr>
          <a:xfrm>
            <a:off x="10230034" y="4828251"/>
            <a:ext cx="1562087"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Setting Boundaries</a:t>
            </a:r>
          </a:p>
        </p:txBody>
      </p:sp>
    </p:spTree>
    <p:custDataLst>
      <p:tags r:id="rId1"/>
    </p:custDataLst>
    <p:extLst>
      <p:ext uri="{BB962C8B-B14F-4D97-AF65-F5344CB8AC3E}">
        <p14:creationId xmlns:p14="http://schemas.microsoft.com/office/powerpoint/2010/main" val="416965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par>
                                <p:cTn id="15" presetID="37"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750"/>
                                        <p:tgtEl>
                                          <p:spTgt spid="13"/>
                                        </p:tgtEl>
                                      </p:cBhvr>
                                    </p:animEffect>
                                    <p:anim calcmode="lin" valueType="num">
                                      <p:cBhvr>
                                        <p:cTn id="18" dur="750" fill="hold"/>
                                        <p:tgtEl>
                                          <p:spTgt spid="13"/>
                                        </p:tgtEl>
                                        <p:attrNameLst>
                                          <p:attrName>ppt_x</p:attrName>
                                        </p:attrNameLst>
                                      </p:cBhvr>
                                      <p:tavLst>
                                        <p:tav tm="0">
                                          <p:val>
                                            <p:strVal val="#ppt_x"/>
                                          </p:val>
                                        </p:tav>
                                        <p:tav tm="100000">
                                          <p:val>
                                            <p:strVal val="#ppt_x"/>
                                          </p:val>
                                        </p:tav>
                                      </p:tavLst>
                                    </p:anim>
                                    <p:anim calcmode="lin" valueType="num">
                                      <p:cBhvr>
                                        <p:cTn id="19" dur="675" decel="100000" fill="hold"/>
                                        <p:tgtEl>
                                          <p:spTgt spid="13"/>
                                        </p:tgtEl>
                                        <p:attrNameLst>
                                          <p:attrName>ppt_y</p:attrName>
                                        </p:attrNameLst>
                                      </p:cBhvr>
                                      <p:tavLst>
                                        <p:tav tm="0">
                                          <p:val>
                                            <p:strVal val="#ppt_y+1"/>
                                          </p:val>
                                        </p:tav>
                                        <p:tav tm="100000">
                                          <p:val>
                                            <p:strVal val="#ppt_y-.03"/>
                                          </p:val>
                                        </p:tav>
                                      </p:tavLst>
                                    </p:anim>
                                    <p:anim calcmode="lin" valueType="num">
                                      <p:cBhvr>
                                        <p:cTn id="20" dur="75" accel="100000" fill="hold">
                                          <p:stCondLst>
                                            <p:cond delay="675"/>
                                          </p:stCondLst>
                                        </p:cTn>
                                        <p:tgtEl>
                                          <p:spTgt spid="13"/>
                                        </p:tgtEl>
                                        <p:attrNameLst>
                                          <p:attrName>ppt_y</p:attrName>
                                        </p:attrNameLst>
                                      </p:cBhvr>
                                      <p:tavLst>
                                        <p:tav tm="0">
                                          <p:val>
                                            <p:strVal val="#ppt_y-.03"/>
                                          </p:val>
                                        </p:tav>
                                        <p:tav tm="100000">
                                          <p:val>
                                            <p:strVal val="#ppt_y"/>
                                          </p:val>
                                        </p:tav>
                                      </p:tavLst>
                                    </p:anim>
                                  </p:childTnLst>
                                </p:cTn>
                              </p:par>
                              <p:par>
                                <p:cTn id="21" presetID="37" presetClass="entr" presetSubtype="0"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750"/>
                                        <p:tgtEl>
                                          <p:spTgt spid="28"/>
                                        </p:tgtEl>
                                      </p:cBhvr>
                                    </p:animEffect>
                                    <p:anim calcmode="lin" valueType="num">
                                      <p:cBhvr>
                                        <p:cTn id="24" dur="750" fill="hold"/>
                                        <p:tgtEl>
                                          <p:spTgt spid="28"/>
                                        </p:tgtEl>
                                        <p:attrNameLst>
                                          <p:attrName>ppt_x</p:attrName>
                                        </p:attrNameLst>
                                      </p:cBhvr>
                                      <p:tavLst>
                                        <p:tav tm="0">
                                          <p:val>
                                            <p:strVal val="#ppt_x"/>
                                          </p:val>
                                        </p:tav>
                                        <p:tav tm="100000">
                                          <p:val>
                                            <p:strVal val="#ppt_x"/>
                                          </p:val>
                                        </p:tav>
                                      </p:tavLst>
                                    </p:anim>
                                    <p:anim calcmode="lin" valueType="num">
                                      <p:cBhvr>
                                        <p:cTn id="25" dur="675" decel="100000" fill="hold"/>
                                        <p:tgtEl>
                                          <p:spTgt spid="28"/>
                                        </p:tgtEl>
                                        <p:attrNameLst>
                                          <p:attrName>ppt_y</p:attrName>
                                        </p:attrNameLst>
                                      </p:cBhvr>
                                      <p:tavLst>
                                        <p:tav tm="0">
                                          <p:val>
                                            <p:strVal val="#ppt_y+1"/>
                                          </p:val>
                                        </p:tav>
                                        <p:tav tm="100000">
                                          <p:val>
                                            <p:strVal val="#ppt_y-.03"/>
                                          </p:val>
                                        </p:tav>
                                      </p:tavLst>
                                    </p:anim>
                                    <p:anim calcmode="lin" valueType="num">
                                      <p:cBhvr>
                                        <p:cTn id="26"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05DA21-39FB-3F49-07C2-AC6DD839E214}"/>
            </a:ext>
          </a:extLst>
        </p:cNvPr>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685AAF94-2FDF-47B4-8519-3F10B3C9E9CD}"/>
              </a:ext>
            </a:extLst>
          </p:cNvPr>
          <p:cNvGraphicFramePr>
            <a:graphicFrameLocks noGrp="1"/>
          </p:cNvGraphicFramePr>
          <p:nvPr>
            <p:extLst>
              <p:ext uri="{D42A27DB-BD31-4B8C-83A1-F6EECF244321}">
                <p14:modId xmlns:p14="http://schemas.microsoft.com/office/powerpoint/2010/main" val="921602456"/>
              </p:ext>
            </p:extLst>
          </p:nvPr>
        </p:nvGraphicFramePr>
        <p:xfrm>
          <a:off x="600132" y="1307866"/>
          <a:ext cx="10991735" cy="5331460"/>
        </p:xfrm>
        <a:graphic>
          <a:graphicData uri="http://schemas.openxmlformats.org/drawingml/2006/table">
            <a:tbl>
              <a:tblPr>
                <a:tableStyleId>{5C22544A-7EE6-4342-B048-85BDC9FD1C3A}</a:tableStyleId>
              </a:tblPr>
              <a:tblGrid>
                <a:gridCol w="3015911">
                  <a:extLst>
                    <a:ext uri="{9D8B030D-6E8A-4147-A177-3AD203B41FA5}">
                      <a16:colId xmlns:a16="http://schemas.microsoft.com/office/drawing/2014/main" val="1988431367"/>
                    </a:ext>
                  </a:extLst>
                </a:gridCol>
                <a:gridCol w="7975824">
                  <a:extLst>
                    <a:ext uri="{9D8B030D-6E8A-4147-A177-3AD203B41FA5}">
                      <a16:colId xmlns:a16="http://schemas.microsoft.com/office/drawing/2014/main" val="3553632243"/>
                    </a:ext>
                  </a:extLst>
                </a:gridCol>
              </a:tblGrid>
              <a:tr h="997091">
                <a:tc>
                  <a:txBody>
                    <a:bodyPr/>
                    <a:lstStyle/>
                    <a:p>
                      <a:pPr marL="0" marR="0">
                        <a:lnSpc>
                          <a:spcPct val="100000"/>
                        </a:lnSpc>
                        <a:spcBef>
                          <a:spcPts val="0"/>
                        </a:spcBef>
                        <a:spcAft>
                          <a:spcPts val="0"/>
                        </a:spcAft>
                      </a:pPr>
                      <a:r>
                        <a:rPr lang="en-US" sz="1200" b="1">
                          <a:solidFill>
                            <a:srgbClr val="003E46"/>
                          </a:solidFill>
                          <a:effectLst/>
                          <a:latin typeface="Open Sans" panose="020B0606030504020204" pitchFamily="34" charset="0"/>
                          <a:ea typeface="Calibri" panose="020F0502020204030204" pitchFamily="34" charset="0"/>
                          <a:cs typeface="Open Sans" panose="020B0606030504020204" pitchFamily="34" charset="0"/>
                        </a:rPr>
                        <a:t>ESTP &amp; ESFP </a:t>
                      </a:r>
                    </a:p>
                    <a:p>
                      <a:pPr marL="0" marR="0">
                        <a:lnSpc>
                          <a:spcPct val="100000"/>
                        </a:lnSpc>
                        <a:spcBef>
                          <a:spcPts val="0"/>
                        </a:spcBef>
                        <a:spcAft>
                          <a:spcPts val="0"/>
                        </a:spcAft>
                      </a:pPr>
                      <a:endParaRPr lang="en-US" sz="1200" b="1">
                        <a:solidFill>
                          <a:srgbClr val="003E46"/>
                        </a:solidFill>
                        <a:effectLst/>
                        <a:latin typeface="Open Sans" panose="020B0606030504020204" pitchFamily="34" charset="0"/>
                        <a:ea typeface="Calibri" panose="020F0502020204030204" pitchFamily="34" charset="0"/>
                        <a:cs typeface="Open Sans" panose="020B0606030504020204" pitchFamily="34" charset="0"/>
                      </a:endParaRPr>
                    </a:p>
                    <a:p>
                      <a:pPr marL="0" marR="0">
                        <a:lnSpc>
                          <a:spcPct val="100000"/>
                        </a:lnSpc>
                        <a:spcBef>
                          <a:spcPts val="0"/>
                        </a:spcBef>
                        <a:spcAft>
                          <a:spcPts val="0"/>
                        </a:spcAft>
                      </a:pPr>
                      <a:r>
                        <a:rPr lang="en-US" sz="1200" b="1">
                          <a:solidFill>
                            <a:srgbClr val="003E46"/>
                          </a:solidFill>
                          <a:effectLst/>
                          <a:latin typeface="Open Sans" panose="020B0606030504020204" pitchFamily="34" charset="0"/>
                          <a:ea typeface="Calibri" panose="020F0502020204030204" pitchFamily="34" charset="0"/>
                          <a:cs typeface="Open Sans" panose="020B0606030504020204" pitchFamily="34" charset="0"/>
                        </a:rPr>
                        <a:t>Favorite: </a:t>
                      </a:r>
                    </a:p>
                    <a:p>
                      <a:pPr marL="0" marR="0">
                        <a:lnSpc>
                          <a:spcPct val="100000"/>
                        </a:lnSpc>
                        <a:spcBef>
                          <a:spcPts val="0"/>
                        </a:spcBef>
                        <a:spcAft>
                          <a:spcPts val="0"/>
                        </a:spcAft>
                      </a:pPr>
                      <a:r>
                        <a:rPr lang="en-US" sz="120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Extraverted Sensing (Se)</a:t>
                      </a:r>
                    </a:p>
                    <a:p>
                      <a:pPr marL="0" marR="0">
                        <a:lnSpc>
                          <a:spcPct val="100000"/>
                        </a:lnSpc>
                        <a:spcBef>
                          <a:spcPts val="0"/>
                        </a:spcBef>
                        <a:spcAft>
                          <a:spcPts val="0"/>
                        </a:spcAft>
                      </a:pPr>
                      <a:r>
                        <a:rPr lang="en-US" sz="1200" b="1">
                          <a:solidFill>
                            <a:srgbClr val="003E46"/>
                          </a:solidFill>
                          <a:effectLst/>
                          <a:latin typeface="Open Sans" panose="020B0606030504020204" pitchFamily="34" charset="0"/>
                          <a:ea typeface="Calibri" panose="020F0502020204030204" pitchFamily="34" charset="0"/>
                          <a:cs typeface="Open Sans" panose="020B0606030504020204" pitchFamily="34" charset="0"/>
                        </a:rPr>
                        <a:t>Fourth:</a:t>
                      </a:r>
                    </a:p>
                    <a:p>
                      <a:pPr marL="0" marR="0">
                        <a:lnSpc>
                          <a:spcPct val="100000"/>
                        </a:lnSpc>
                        <a:spcBef>
                          <a:spcPts val="0"/>
                        </a:spcBef>
                        <a:spcAft>
                          <a:spcPts val="0"/>
                        </a:spcAft>
                      </a:pPr>
                      <a:r>
                        <a:rPr lang="en-US" sz="120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Introverted Intuition (Ni)</a:t>
                      </a:r>
                    </a:p>
                  </a:txBody>
                  <a:tcPr marL="71755" marR="36195" marT="107950" marB="36195">
                    <a:lnL w="12700" cmpd="sng">
                      <a:noFill/>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marR="0" lvl="0" indent="0">
                        <a:lnSpc>
                          <a:spcPct val="100000"/>
                        </a:lnSpc>
                        <a:spcBef>
                          <a:spcPts val="0"/>
                        </a:spcBef>
                        <a:spcAft>
                          <a:spcPts val="0"/>
                        </a:spcAft>
                        <a:buSzPts val="1000"/>
                        <a:buFont typeface="Symbol" panose="05050102010706020507" pitchFamily="18" charset="2"/>
                        <a:buNone/>
                        <a:tabLst>
                          <a:tab pos="228600" algn="l"/>
                        </a:tabLst>
                      </a:pPr>
                      <a:r>
                        <a:rPr lang="en-US" sz="1200" b="1"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Your stress triggers: </a:t>
                      </a:r>
                      <a:r>
                        <a:rPr lang="en-US" sz="1200" b="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You likely become stressed when forced to theorize about long-term plans or make decisions that close off future options. You may also find it stressful to work in environments that impose strict rules and routine, with little flexibility to work in your own way.</a:t>
                      </a:r>
                    </a:p>
                    <a:p>
                      <a:pPr marL="0" marR="0" lvl="0" indent="0">
                        <a:lnSpc>
                          <a:spcPct val="100000"/>
                        </a:lnSpc>
                        <a:spcBef>
                          <a:spcPts val="0"/>
                        </a:spcBef>
                        <a:spcAft>
                          <a:spcPts val="0"/>
                        </a:spcAft>
                        <a:buSzPts val="1000"/>
                        <a:buFont typeface="Symbol" panose="05050102010706020507" pitchFamily="18" charset="2"/>
                        <a:buNone/>
                        <a:tabLst>
                          <a:tab pos="228600" algn="l"/>
                        </a:tabLst>
                      </a:pPr>
                      <a:r>
                        <a:rPr lang="en-US" sz="1200" b="1"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Your stress response: </a:t>
                      </a:r>
                      <a:r>
                        <a:rPr lang="en-US" sz="1200" b="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Under everyday stress, you may become hyperactive and impulsive. You may lose your ability to make pragmatic decisions and instead pursue desires of the moment.  Under great stress, you may suddenly withdraw and feel overwhelmed by negative possibilities, imagining never-ending doom and gloom but not taking action.</a:t>
                      </a:r>
                    </a:p>
                  </a:txBody>
                  <a:tcPr marL="71755" marR="36195" marT="107950" marB="36195">
                    <a:lnL w="12700" cap="flat" cmpd="sng" algn="ctr">
                      <a:solidFill>
                        <a:schemeClr val="tx1"/>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89043468"/>
                  </a:ext>
                </a:extLst>
              </a:tr>
              <a:tr h="995539">
                <a:tc>
                  <a:txBody>
                    <a:bodyPr/>
                    <a:lstStyle/>
                    <a:p>
                      <a:pPr marL="0" marR="0" algn="l" defTabSz="914400" rtl="0" eaLnBrk="1" latinLnBrk="0" hangingPunct="1">
                        <a:lnSpc>
                          <a:spcPct val="100000"/>
                        </a:lnSpc>
                        <a:spcBef>
                          <a:spcPts val="0"/>
                        </a:spcBef>
                        <a:spcAft>
                          <a:spcPts val="0"/>
                        </a:spcAft>
                      </a:pPr>
                      <a:r>
                        <a:rPr lang="en-US" sz="1200" b="1" kern="1200">
                          <a:solidFill>
                            <a:srgbClr val="003E46"/>
                          </a:solidFill>
                          <a:effectLst/>
                          <a:latin typeface="Open Sans" panose="020B0606030504020204" pitchFamily="34" charset="0"/>
                          <a:ea typeface="Calibri" panose="020F0502020204030204" pitchFamily="34" charset="0"/>
                          <a:cs typeface="Open Sans" panose="020B0606030504020204" pitchFamily="34" charset="0"/>
                        </a:rPr>
                        <a:t>ISTJ &amp; ISFJ </a:t>
                      </a:r>
                    </a:p>
                    <a:p>
                      <a:pPr marL="0" marR="0" algn="l" defTabSz="914400" rtl="0" eaLnBrk="1" latinLnBrk="0" hangingPunct="1">
                        <a:lnSpc>
                          <a:spcPct val="100000"/>
                        </a:lnSpc>
                        <a:spcBef>
                          <a:spcPts val="0"/>
                        </a:spcBef>
                        <a:spcAft>
                          <a:spcPts val="0"/>
                        </a:spcAft>
                      </a:pPr>
                      <a:endParaRPr lang="en-US" sz="1200" b="1" kern="1200">
                        <a:solidFill>
                          <a:srgbClr val="003E46"/>
                        </a:solidFill>
                        <a:effectLst/>
                        <a:latin typeface="Open Sans" panose="020B0606030504020204" pitchFamily="34" charset="0"/>
                        <a:ea typeface="Calibri" panose="020F0502020204030204" pitchFamily="34" charset="0"/>
                        <a:cs typeface="Open Sans" panose="020B0606030504020204" pitchFamily="34" charset="0"/>
                      </a:endParaRPr>
                    </a:p>
                    <a:p>
                      <a:pPr marL="0" marR="0" algn="l" defTabSz="914400" rtl="0" eaLnBrk="1" latinLnBrk="0" hangingPunct="1">
                        <a:lnSpc>
                          <a:spcPct val="100000"/>
                        </a:lnSpc>
                        <a:spcBef>
                          <a:spcPts val="0"/>
                        </a:spcBef>
                        <a:spcAft>
                          <a:spcPts val="0"/>
                        </a:spcAft>
                      </a:pPr>
                      <a:r>
                        <a:rPr lang="en-US" sz="1200" b="1" kern="1200">
                          <a:solidFill>
                            <a:srgbClr val="003E46"/>
                          </a:solidFill>
                          <a:effectLst/>
                          <a:latin typeface="Open Sans" panose="020B0606030504020204" pitchFamily="34" charset="0"/>
                          <a:ea typeface="Calibri" panose="020F0502020204030204" pitchFamily="34" charset="0"/>
                          <a:cs typeface="Open Sans" panose="020B0606030504020204" pitchFamily="34" charset="0"/>
                        </a:rPr>
                        <a:t>Favorite: </a:t>
                      </a:r>
                    </a:p>
                    <a:p>
                      <a:pPr marL="0" marR="0" algn="l" defTabSz="914400" rtl="0" eaLnBrk="1" latinLnBrk="0" hangingPunct="1">
                        <a:lnSpc>
                          <a:spcPct val="100000"/>
                        </a:lnSpc>
                        <a:spcBef>
                          <a:spcPts val="0"/>
                        </a:spcBef>
                        <a:spcAft>
                          <a:spcPts val="0"/>
                        </a:spcAft>
                      </a:pPr>
                      <a:r>
                        <a:rPr lang="en-US" sz="120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Introverted Sensing (Si)</a:t>
                      </a:r>
                    </a:p>
                    <a:p>
                      <a:pPr marL="0" marR="0" algn="l" defTabSz="914400" rtl="0" eaLnBrk="1" latinLnBrk="0" hangingPunct="1">
                        <a:lnSpc>
                          <a:spcPct val="100000"/>
                        </a:lnSpc>
                        <a:spcBef>
                          <a:spcPts val="0"/>
                        </a:spcBef>
                        <a:spcAft>
                          <a:spcPts val="0"/>
                        </a:spcAft>
                      </a:pPr>
                      <a:r>
                        <a:rPr lang="en-US" sz="1200" b="1" kern="1200">
                          <a:solidFill>
                            <a:srgbClr val="003E46"/>
                          </a:solidFill>
                          <a:effectLst/>
                          <a:latin typeface="Open Sans" panose="020B0606030504020204" pitchFamily="34" charset="0"/>
                          <a:ea typeface="Calibri" panose="020F0502020204030204" pitchFamily="34" charset="0"/>
                          <a:cs typeface="Open Sans" panose="020B0606030504020204" pitchFamily="34" charset="0"/>
                        </a:rPr>
                        <a:t>Fourth: </a:t>
                      </a:r>
                    </a:p>
                    <a:p>
                      <a:pPr marL="0" marR="0" algn="l" defTabSz="914400" rtl="0" eaLnBrk="1" latinLnBrk="0" hangingPunct="1">
                        <a:lnSpc>
                          <a:spcPct val="100000"/>
                        </a:lnSpc>
                        <a:spcBef>
                          <a:spcPts val="0"/>
                        </a:spcBef>
                        <a:spcAft>
                          <a:spcPts val="0"/>
                        </a:spcAft>
                      </a:pPr>
                      <a:r>
                        <a:rPr lang="en-US" sz="120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Extraverted Intuition (Ne)</a:t>
                      </a:r>
                    </a:p>
                  </a:txBody>
                  <a:tcPr marL="71755" marR="36195" marT="107950" marB="36195">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marR="0" lvl="0" indent="0" algn="l" defTabSz="914400" rtl="0" eaLnBrk="1" latinLnBrk="0" hangingPunct="1">
                        <a:lnSpc>
                          <a:spcPct val="100000"/>
                        </a:lnSpc>
                        <a:spcBef>
                          <a:spcPts val="0"/>
                        </a:spcBef>
                        <a:spcAft>
                          <a:spcPts val="0"/>
                        </a:spcAft>
                        <a:buSzPts val="1000"/>
                        <a:buFont typeface="Symbol" panose="05050102010706020507" pitchFamily="18" charset="2"/>
                        <a:buNone/>
                        <a:tabLst>
                          <a:tab pos="228600" algn="l"/>
                        </a:tabLst>
                      </a:pPr>
                      <a:r>
                        <a:rPr lang="en-US" sz="1200" b="1"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Your stress triggers:</a:t>
                      </a:r>
                      <a:r>
                        <a:rPr lang="en-US" sz="1200" b="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 You likely become stressed when dealing with sudden changes or last-minute requests, particularly if you feel they are unrealistic or impractical. You may also find it stressful working in a disorganized environment or starting on a new task before completing the previous one.</a:t>
                      </a:r>
                    </a:p>
                    <a:p>
                      <a:pPr marL="0" marR="0" lvl="0" indent="0" algn="l" defTabSz="914400" rtl="0" eaLnBrk="1" latinLnBrk="0" hangingPunct="1">
                        <a:lnSpc>
                          <a:spcPct val="100000"/>
                        </a:lnSpc>
                        <a:spcBef>
                          <a:spcPts val="0"/>
                        </a:spcBef>
                        <a:spcAft>
                          <a:spcPts val="0"/>
                        </a:spcAft>
                        <a:buSzPts val="1000"/>
                        <a:buFont typeface="Symbol" panose="05050102010706020507" pitchFamily="18" charset="2"/>
                        <a:buNone/>
                        <a:tabLst>
                          <a:tab pos="228600" algn="l"/>
                        </a:tabLst>
                      </a:pPr>
                      <a:r>
                        <a:rPr lang="en-US" sz="1200" b="1"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Your stress response: </a:t>
                      </a:r>
                      <a:r>
                        <a:rPr lang="en-US" sz="1200" b="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Under everyday stress, you may become withdrawn, compulsive, or fixated on certain tasks, losing your usual ability to discern relevant from irrelevant facts. Under great stress, you may begin to catastrophize, spinning out of control and imagining worst-case scenarios, or making impulsive decisions before later reversing them.</a:t>
                      </a:r>
                    </a:p>
                  </a:txBody>
                  <a:tcPr marL="71755" marR="36195" marT="107950" marB="36195">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98167448"/>
                  </a:ext>
                </a:extLst>
              </a:tr>
              <a:tr h="1167534">
                <a:tc>
                  <a:txBody>
                    <a:bodyPr/>
                    <a:lstStyle/>
                    <a:p>
                      <a:pPr marL="0" marR="0" algn="l" defTabSz="914400" rtl="0" eaLnBrk="1" latinLnBrk="0" hangingPunct="1">
                        <a:lnSpc>
                          <a:spcPct val="100000"/>
                        </a:lnSpc>
                        <a:spcBef>
                          <a:spcPts val="0"/>
                        </a:spcBef>
                        <a:spcAft>
                          <a:spcPts val="0"/>
                        </a:spcAft>
                      </a:pPr>
                      <a:r>
                        <a:rPr lang="en-US" sz="1200" b="1" kern="1200">
                          <a:solidFill>
                            <a:srgbClr val="003E46"/>
                          </a:solidFill>
                          <a:effectLst/>
                          <a:latin typeface="Open Sans" panose="020B0606030504020204" pitchFamily="34" charset="0"/>
                          <a:ea typeface="Calibri" panose="020F0502020204030204" pitchFamily="34" charset="0"/>
                          <a:cs typeface="Open Sans" panose="020B0606030504020204" pitchFamily="34" charset="0"/>
                        </a:rPr>
                        <a:t>ENTP &amp; ENFP</a:t>
                      </a:r>
                    </a:p>
                    <a:p>
                      <a:pPr marL="0" marR="0" algn="l" defTabSz="914400" rtl="0" eaLnBrk="1" latinLnBrk="0" hangingPunct="1">
                        <a:lnSpc>
                          <a:spcPct val="100000"/>
                        </a:lnSpc>
                        <a:spcBef>
                          <a:spcPts val="0"/>
                        </a:spcBef>
                        <a:spcAft>
                          <a:spcPts val="0"/>
                        </a:spcAft>
                      </a:pPr>
                      <a:endParaRPr lang="en-US" sz="1200" b="1" kern="1200">
                        <a:solidFill>
                          <a:srgbClr val="003E46"/>
                        </a:solidFill>
                        <a:effectLst/>
                        <a:latin typeface="Open Sans" panose="020B0606030504020204" pitchFamily="34" charset="0"/>
                        <a:ea typeface="Calibri" panose="020F0502020204030204" pitchFamily="34" charset="0"/>
                        <a:cs typeface="Open Sans" panose="020B0606030504020204" pitchFamily="34" charset="0"/>
                      </a:endParaRPr>
                    </a:p>
                    <a:p>
                      <a:pPr marL="0" marR="0" algn="l" defTabSz="914400" rtl="0" eaLnBrk="1" latinLnBrk="0" hangingPunct="1">
                        <a:lnSpc>
                          <a:spcPct val="100000"/>
                        </a:lnSpc>
                        <a:spcBef>
                          <a:spcPts val="0"/>
                        </a:spcBef>
                        <a:spcAft>
                          <a:spcPts val="0"/>
                        </a:spcAft>
                      </a:pPr>
                      <a:r>
                        <a:rPr lang="en-US" sz="1200" b="1" kern="1200">
                          <a:solidFill>
                            <a:srgbClr val="003E46"/>
                          </a:solidFill>
                          <a:effectLst/>
                          <a:latin typeface="Open Sans" panose="020B0606030504020204" pitchFamily="34" charset="0"/>
                          <a:ea typeface="Calibri" panose="020F0502020204030204" pitchFamily="34" charset="0"/>
                          <a:cs typeface="Open Sans" panose="020B0606030504020204" pitchFamily="34" charset="0"/>
                        </a:rPr>
                        <a:t>Favorite: </a:t>
                      </a:r>
                    </a:p>
                    <a:p>
                      <a:pPr marL="0" marR="0" algn="l" defTabSz="914400" rtl="0" eaLnBrk="1" latinLnBrk="0" hangingPunct="1">
                        <a:lnSpc>
                          <a:spcPct val="100000"/>
                        </a:lnSpc>
                        <a:spcBef>
                          <a:spcPts val="0"/>
                        </a:spcBef>
                        <a:spcAft>
                          <a:spcPts val="0"/>
                        </a:spcAft>
                      </a:pPr>
                      <a:r>
                        <a:rPr lang="en-US" sz="120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Extraverted Intuition (Ne)</a:t>
                      </a:r>
                    </a:p>
                    <a:p>
                      <a:pPr marL="0" marR="0" algn="l" defTabSz="914400" rtl="0" eaLnBrk="1" latinLnBrk="0" hangingPunct="1">
                        <a:lnSpc>
                          <a:spcPct val="100000"/>
                        </a:lnSpc>
                        <a:spcBef>
                          <a:spcPts val="0"/>
                        </a:spcBef>
                        <a:spcAft>
                          <a:spcPts val="0"/>
                        </a:spcAft>
                      </a:pPr>
                      <a:r>
                        <a:rPr lang="en-US" sz="1200" b="1" kern="1200">
                          <a:solidFill>
                            <a:srgbClr val="003E46"/>
                          </a:solidFill>
                          <a:effectLst/>
                          <a:latin typeface="Open Sans" panose="020B0606030504020204" pitchFamily="34" charset="0"/>
                          <a:ea typeface="Calibri" panose="020F0502020204030204" pitchFamily="34" charset="0"/>
                          <a:cs typeface="Open Sans" panose="020B0606030504020204" pitchFamily="34" charset="0"/>
                        </a:rPr>
                        <a:t>Fourth: </a:t>
                      </a:r>
                    </a:p>
                    <a:p>
                      <a:pPr marL="0" marR="0" algn="l" defTabSz="914400" rtl="0" eaLnBrk="1" latinLnBrk="0" hangingPunct="1">
                        <a:lnSpc>
                          <a:spcPct val="100000"/>
                        </a:lnSpc>
                        <a:spcBef>
                          <a:spcPts val="0"/>
                        </a:spcBef>
                        <a:spcAft>
                          <a:spcPts val="0"/>
                        </a:spcAft>
                      </a:pPr>
                      <a:r>
                        <a:rPr lang="en-US" sz="120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Introverted Sensing (Si)</a:t>
                      </a:r>
                    </a:p>
                  </a:txBody>
                  <a:tcPr marL="71755" marR="36195" marT="107950" marB="36195">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marR="0" lvl="0" indent="0" algn="l" defTabSz="914400" rtl="0" eaLnBrk="1" latinLnBrk="0" hangingPunct="1">
                        <a:lnSpc>
                          <a:spcPct val="100000"/>
                        </a:lnSpc>
                        <a:spcBef>
                          <a:spcPts val="0"/>
                        </a:spcBef>
                        <a:spcAft>
                          <a:spcPts val="0"/>
                        </a:spcAft>
                        <a:buSzPts val="1000"/>
                        <a:buFont typeface="Symbol" panose="05050102010706020507" pitchFamily="18" charset="2"/>
                        <a:buNone/>
                        <a:tabLst>
                          <a:tab pos="228600" algn="l"/>
                        </a:tabLst>
                      </a:pPr>
                      <a:r>
                        <a:rPr lang="en-US" sz="1200" b="1"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Your stress triggers: </a:t>
                      </a:r>
                      <a:r>
                        <a:rPr lang="en-US" sz="1200" b="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You likely become stressed when unable to pursue your many interests and ideas, instead forced to spend large amounts of time on highly detailed or repetitive work. You may also find it stressful to work in structured environments with lots of rules and routines, making you feel micromanaged.</a:t>
                      </a:r>
                    </a:p>
                    <a:p>
                      <a:pPr marL="0" marR="0" lvl="0" indent="0" algn="l" defTabSz="914400" rtl="0" eaLnBrk="1" latinLnBrk="0" hangingPunct="1">
                        <a:lnSpc>
                          <a:spcPct val="100000"/>
                        </a:lnSpc>
                        <a:spcBef>
                          <a:spcPts val="0"/>
                        </a:spcBef>
                        <a:spcAft>
                          <a:spcPts val="0"/>
                        </a:spcAft>
                        <a:buSzPts val="1000"/>
                        <a:buFont typeface="Symbol" panose="05050102010706020507" pitchFamily="18" charset="2"/>
                        <a:buNone/>
                        <a:tabLst>
                          <a:tab pos="228600" algn="l"/>
                        </a:tabLst>
                      </a:pPr>
                      <a:r>
                        <a:rPr lang="en-US" sz="1200" b="1"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Your stress response: </a:t>
                      </a:r>
                      <a:r>
                        <a:rPr lang="en-US" sz="1200" b="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Under everyday stress, you may become erratic and distractible, jumping from one idea to the next but struggling to see any of them through. Under great stress, you may withdraw from others and begin to obsess over isolated facts and details, including physical symptoms of imagined illnesses.</a:t>
                      </a:r>
                    </a:p>
                  </a:txBody>
                  <a:tcPr marL="71755" marR="36195" marT="107950" marB="36195">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52686694"/>
                  </a:ext>
                </a:extLst>
              </a:tr>
              <a:tr h="995539">
                <a:tc>
                  <a:txBody>
                    <a:bodyPr/>
                    <a:lstStyle/>
                    <a:p>
                      <a:pPr marL="0" marR="0" algn="l" defTabSz="914400" rtl="0" eaLnBrk="1" latinLnBrk="0" hangingPunct="1">
                        <a:lnSpc>
                          <a:spcPct val="100000"/>
                        </a:lnSpc>
                        <a:spcBef>
                          <a:spcPts val="0"/>
                        </a:spcBef>
                        <a:spcAft>
                          <a:spcPts val="0"/>
                        </a:spcAft>
                      </a:pPr>
                      <a:r>
                        <a:rPr lang="en-US" sz="1200" b="1" kern="1200">
                          <a:solidFill>
                            <a:srgbClr val="003E46"/>
                          </a:solidFill>
                          <a:effectLst/>
                          <a:latin typeface="Open Sans" panose="020B0606030504020204" pitchFamily="34" charset="0"/>
                          <a:ea typeface="Calibri" panose="020F0502020204030204" pitchFamily="34" charset="0"/>
                          <a:cs typeface="Open Sans" panose="020B0606030504020204" pitchFamily="34" charset="0"/>
                        </a:rPr>
                        <a:t>INTJ &amp; INFJ</a:t>
                      </a:r>
                    </a:p>
                    <a:p>
                      <a:pPr marL="0" marR="0" algn="l" defTabSz="914400" rtl="0" eaLnBrk="1" latinLnBrk="0" hangingPunct="1">
                        <a:lnSpc>
                          <a:spcPct val="100000"/>
                        </a:lnSpc>
                        <a:spcBef>
                          <a:spcPts val="0"/>
                        </a:spcBef>
                        <a:spcAft>
                          <a:spcPts val="0"/>
                        </a:spcAft>
                      </a:pPr>
                      <a:endParaRPr lang="en-US" sz="1200" b="1" kern="1200">
                        <a:solidFill>
                          <a:srgbClr val="003E46"/>
                        </a:solidFill>
                        <a:effectLst/>
                        <a:latin typeface="Open Sans" panose="020B0606030504020204" pitchFamily="34" charset="0"/>
                        <a:ea typeface="Calibri" panose="020F0502020204030204" pitchFamily="34" charset="0"/>
                        <a:cs typeface="Open Sans" panose="020B0606030504020204" pitchFamily="34" charset="0"/>
                      </a:endParaRPr>
                    </a:p>
                    <a:p>
                      <a:pPr marL="0" marR="0" algn="l" defTabSz="914400" rtl="0" eaLnBrk="1" latinLnBrk="0" hangingPunct="1">
                        <a:lnSpc>
                          <a:spcPct val="100000"/>
                        </a:lnSpc>
                        <a:spcBef>
                          <a:spcPts val="0"/>
                        </a:spcBef>
                        <a:spcAft>
                          <a:spcPts val="0"/>
                        </a:spcAft>
                      </a:pPr>
                      <a:r>
                        <a:rPr lang="en-US" sz="1200" b="1" kern="1200">
                          <a:solidFill>
                            <a:srgbClr val="003E46"/>
                          </a:solidFill>
                          <a:effectLst/>
                          <a:latin typeface="Open Sans" panose="020B0606030504020204" pitchFamily="34" charset="0"/>
                          <a:ea typeface="Calibri" panose="020F0502020204030204" pitchFamily="34" charset="0"/>
                          <a:cs typeface="Open Sans" panose="020B0606030504020204" pitchFamily="34" charset="0"/>
                        </a:rPr>
                        <a:t>Favorite: </a:t>
                      </a:r>
                    </a:p>
                    <a:p>
                      <a:pPr marL="0" marR="0" algn="l" defTabSz="914400" rtl="0" eaLnBrk="1" latinLnBrk="0" hangingPunct="1">
                        <a:lnSpc>
                          <a:spcPct val="100000"/>
                        </a:lnSpc>
                        <a:spcBef>
                          <a:spcPts val="0"/>
                        </a:spcBef>
                        <a:spcAft>
                          <a:spcPts val="0"/>
                        </a:spcAft>
                      </a:pPr>
                      <a:r>
                        <a:rPr lang="en-US" sz="120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Introverted Intuition (Ni)</a:t>
                      </a:r>
                    </a:p>
                    <a:p>
                      <a:pPr marL="0" marR="0" algn="l" defTabSz="914400" rtl="0" eaLnBrk="1" latinLnBrk="0" hangingPunct="1">
                        <a:lnSpc>
                          <a:spcPct val="100000"/>
                        </a:lnSpc>
                        <a:spcBef>
                          <a:spcPts val="0"/>
                        </a:spcBef>
                        <a:spcAft>
                          <a:spcPts val="0"/>
                        </a:spcAft>
                      </a:pPr>
                      <a:r>
                        <a:rPr lang="en-US" sz="1200" b="1" kern="1200">
                          <a:solidFill>
                            <a:srgbClr val="003E46"/>
                          </a:solidFill>
                          <a:effectLst/>
                          <a:latin typeface="Open Sans" panose="020B0606030504020204" pitchFamily="34" charset="0"/>
                          <a:ea typeface="Calibri" panose="020F0502020204030204" pitchFamily="34" charset="0"/>
                          <a:cs typeface="Open Sans" panose="020B0606030504020204" pitchFamily="34" charset="0"/>
                        </a:rPr>
                        <a:t>Fourth: </a:t>
                      </a:r>
                    </a:p>
                    <a:p>
                      <a:pPr marL="0" marR="0" algn="l" defTabSz="914400" rtl="0" eaLnBrk="1" latinLnBrk="0" hangingPunct="1">
                        <a:lnSpc>
                          <a:spcPct val="100000"/>
                        </a:lnSpc>
                        <a:spcBef>
                          <a:spcPts val="0"/>
                        </a:spcBef>
                        <a:spcAft>
                          <a:spcPts val="0"/>
                        </a:spcAft>
                      </a:pPr>
                      <a:r>
                        <a:rPr lang="en-US" sz="120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Extraverted Sensing (Se)</a:t>
                      </a:r>
                    </a:p>
                  </a:txBody>
                  <a:tcPr marL="71755" marR="36195" marT="107950" marB="36195">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marR="0" lvl="0" indent="0" algn="l" defTabSz="914400" rtl="0" eaLnBrk="1" latinLnBrk="0" hangingPunct="1">
                        <a:lnSpc>
                          <a:spcPct val="100000"/>
                        </a:lnSpc>
                        <a:spcBef>
                          <a:spcPts val="0"/>
                        </a:spcBef>
                        <a:spcAft>
                          <a:spcPts val="0"/>
                        </a:spcAft>
                        <a:buSzPts val="1000"/>
                        <a:buFont typeface="Symbol" panose="05050102010706020507" pitchFamily="18" charset="2"/>
                        <a:buNone/>
                        <a:tabLst>
                          <a:tab pos="228600" algn="l"/>
                        </a:tabLst>
                      </a:pPr>
                      <a:r>
                        <a:rPr lang="en-US" sz="1200" b="1"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Your stress triggers: </a:t>
                      </a:r>
                      <a:r>
                        <a:rPr lang="en-US" sz="1200" b="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You likely become stressed when forced to deal with large amounts of factual data or to make changes to your routine and carefully laid plans. You may also find it stressful to work in noisy or chaotic environments, with too much external stimulation and interaction with others.</a:t>
                      </a:r>
                    </a:p>
                    <a:p>
                      <a:pPr marL="0" marR="0" lvl="0" indent="0" algn="l" defTabSz="914400" rtl="0" eaLnBrk="1" latinLnBrk="0" hangingPunct="1">
                        <a:lnSpc>
                          <a:spcPct val="100000"/>
                        </a:lnSpc>
                        <a:spcBef>
                          <a:spcPts val="0"/>
                        </a:spcBef>
                        <a:spcAft>
                          <a:spcPts val="0"/>
                        </a:spcAft>
                        <a:buSzPts val="1000"/>
                        <a:buFont typeface="Symbol" panose="05050102010706020507" pitchFamily="18" charset="2"/>
                        <a:buNone/>
                        <a:tabLst>
                          <a:tab pos="228600" algn="l"/>
                        </a:tabLst>
                      </a:pPr>
                      <a:r>
                        <a:rPr lang="en-US" sz="1200" b="1"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Your stress response: </a:t>
                      </a:r>
                      <a:r>
                        <a:rPr lang="en-US" sz="1200" b="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Under everyday stress, you may become withdrawn and preoccupied with your ideas, no longer able to judge if they are realistic or not. Under great stress, you may obsess over details that previously didn't matter or overindulge in sensory activities such as eating, drinking, exercising, or cleaning.</a:t>
                      </a:r>
                    </a:p>
                  </a:txBody>
                  <a:tcPr marL="71755" marR="36195" marT="107950" marB="36195">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98336178"/>
                  </a:ext>
                </a:extLst>
              </a:tr>
            </a:tbl>
          </a:graphicData>
        </a:graphic>
      </p:graphicFrame>
      <p:sp>
        <p:nvSpPr>
          <p:cNvPr id="2" name="Title 1">
            <a:extLst>
              <a:ext uri="{FF2B5EF4-FFF2-40B4-BE49-F238E27FC236}">
                <a16:creationId xmlns:a16="http://schemas.microsoft.com/office/drawing/2014/main" id="{C2931FB6-BF35-DBA8-6704-754095D3052E}"/>
              </a:ext>
            </a:extLst>
          </p:cNvPr>
          <p:cNvSpPr>
            <a:spLocks noGrp="1"/>
          </p:cNvSpPr>
          <p:nvPr>
            <p:ph type="title"/>
          </p:nvPr>
        </p:nvSpPr>
        <p:spPr>
          <a:xfrm>
            <a:off x="1101969" y="708197"/>
            <a:ext cx="10515600" cy="900113"/>
          </a:xfrm>
        </p:spPr>
        <p:txBody>
          <a:bodyPr/>
          <a:lstStyle/>
          <a:p>
            <a:r>
              <a:rPr lang="en-GB" sz="3600"/>
              <a:t>Type Preferences in Stress</a:t>
            </a:r>
          </a:p>
        </p:txBody>
      </p:sp>
      <p:sp>
        <p:nvSpPr>
          <p:cNvPr id="3" name="Oval 2">
            <a:extLst>
              <a:ext uri="{FF2B5EF4-FFF2-40B4-BE49-F238E27FC236}">
                <a16:creationId xmlns:a16="http://schemas.microsoft.com/office/drawing/2014/main" id="{331DA5AD-5425-793D-FE6E-4E79F09696EA}"/>
              </a:ext>
            </a:extLst>
          </p:cNvPr>
          <p:cNvSpPr/>
          <p:nvPr/>
        </p:nvSpPr>
        <p:spPr>
          <a:xfrm>
            <a:off x="11322957" y="6126515"/>
            <a:ext cx="545925" cy="512811"/>
          </a:xfrm>
          <a:prstGeom prst="ellipse">
            <a:avLst/>
          </a:prstGeom>
          <a:solidFill>
            <a:srgbClr val="3698A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Action Button: Go Forward or Next 3">
            <a:hlinkClick r:id="" action="ppaction://hlinkshowjump?jump=nextslide" highlightClick="1"/>
            <a:hlinkHover r:id="" action="ppaction://hlinkshowjump?jump=nextslide"/>
            <a:extLst>
              <a:ext uri="{FF2B5EF4-FFF2-40B4-BE49-F238E27FC236}">
                <a16:creationId xmlns:a16="http://schemas.microsoft.com/office/drawing/2014/main" id="{30ADAC81-5817-3E7F-34AF-6E0D915CDF7A}"/>
              </a:ext>
            </a:extLst>
          </p:cNvPr>
          <p:cNvSpPr/>
          <p:nvPr/>
        </p:nvSpPr>
        <p:spPr>
          <a:xfrm>
            <a:off x="11429047" y="6246884"/>
            <a:ext cx="379450" cy="272074"/>
          </a:xfrm>
          <a:prstGeom prst="actionButtonForwardNext">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solidFill>
                <a:schemeClr val="accent5"/>
              </a:solidFill>
            </a:endParaRPr>
          </a:p>
        </p:txBody>
      </p:sp>
    </p:spTree>
    <p:custDataLst>
      <p:tags r:id="rId1"/>
    </p:custDataLst>
    <p:extLst>
      <p:ext uri="{BB962C8B-B14F-4D97-AF65-F5344CB8AC3E}">
        <p14:creationId xmlns:p14="http://schemas.microsoft.com/office/powerpoint/2010/main" val="39338937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061EE1-4396-75CB-F62A-A7B4F6FC653D}"/>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2CE8F654-8C5A-468F-EE99-93DF97A8EB2E}"/>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CB2A9527-9DED-C171-B6EE-8882D48BFC8F}"/>
              </a:ext>
            </a:extLst>
          </p:cNvPr>
          <p:cNvGrpSpPr/>
          <p:nvPr/>
        </p:nvGrpSpPr>
        <p:grpSpPr>
          <a:xfrm>
            <a:off x="4113407" y="2459736"/>
            <a:ext cx="3418829" cy="652657"/>
            <a:chOff x="4113407" y="2214340"/>
            <a:chExt cx="3418829" cy="652657"/>
          </a:xfrm>
          <a:solidFill>
            <a:schemeClr val="tx2"/>
          </a:solidFill>
        </p:grpSpPr>
        <p:sp>
          <p:nvSpPr>
            <p:cNvPr id="7" name="Rectangle: Rounded Corners 6">
              <a:hlinkClick r:id="rId4" action="ppaction://hlinksldjump"/>
              <a:extLst>
                <a:ext uri="{FF2B5EF4-FFF2-40B4-BE49-F238E27FC236}">
                  <a16:creationId xmlns:a16="http://schemas.microsoft.com/office/drawing/2014/main" id="{5969FD17-9629-60E8-243F-07FE88F67E21}"/>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27999A33-8034-4A4F-F9FD-DDE7182FA9C2}"/>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3C3BAA3B-B22A-01C6-DADB-6546869815E7}"/>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F82AB3F9-EB02-05EC-49F8-DF773760EE3A}"/>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7A5CBE62-1559-9BBF-69C9-09795D64030C}"/>
              </a:ext>
            </a:extLst>
          </p:cNvPr>
          <p:cNvGrpSpPr/>
          <p:nvPr/>
        </p:nvGrpSpPr>
        <p:grpSpPr>
          <a:xfrm>
            <a:off x="7681292" y="2459736"/>
            <a:ext cx="3418829" cy="652657"/>
            <a:chOff x="7681292" y="2214340"/>
            <a:chExt cx="3418829" cy="652657"/>
          </a:xfrm>
          <a:solidFill>
            <a:schemeClr val="tx2"/>
          </a:solidFill>
        </p:grpSpPr>
        <p:sp>
          <p:nvSpPr>
            <p:cNvPr id="17" name="Rectangle: Rounded Corners 16">
              <a:hlinkClick r:id="" action="ppaction://noaction"/>
              <a:extLst>
                <a:ext uri="{FF2B5EF4-FFF2-40B4-BE49-F238E27FC236}">
                  <a16:creationId xmlns:a16="http://schemas.microsoft.com/office/drawing/2014/main" id="{5AA341D5-A1E8-723B-75F1-C7938A84B92C}"/>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CF76FDA9-BAF8-7407-3BAF-84828F2EC407}"/>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18B2BBAF-F93C-5A15-831F-421E6273CCA5}"/>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45C2FA8B-6B47-0A57-BE68-0CC4893613FF}"/>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B1A9807A-0A2D-4637-25CB-7B14D64646A4}"/>
              </a:ext>
            </a:extLst>
          </p:cNvPr>
          <p:cNvGrpSpPr/>
          <p:nvPr/>
        </p:nvGrpSpPr>
        <p:grpSpPr>
          <a:xfrm>
            <a:off x="555434" y="2459736"/>
            <a:ext cx="3418829" cy="645618"/>
            <a:chOff x="555434" y="2583107"/>
            <a:chExt cx="3418829" cy="645618"/>
          </a:xfrm>
          <a:solidFill>
            <a:schemeClr val="tx2"/>
          </a:solidFill>
        </p:grpSpPr>
        <p:sp>
          <p:nvSpPr>
            <p:cNvPr id="2" name="Rectangle: Rounded Corners 1">
              <a:hlinkClick r:id="" action="ppaction://hlinkshowjump?jump=nextslide"/>
              <a:extLst>
                <a:ext uri="{FF2B5EF4-FFF2-40B4-BE49-F238E27FC236}">
                  <a16:creationId xmlns:a16="http://schemas.microsoft.com/office/drawing/2014/main" id="{057BDA87-F0F1-D57E-A6B5-4D4B4CFD446F}"/>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79FC088C-5AF3-ADA3-09D1-3ADAF6FA993E}"/>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BDE9FB12-AD96-5916-C847-6BCAEC8670F2}"/>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9785E4B7-D11D-1210-7E14-45328CB5D0B9}"/>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73E07997-D283-E70C-0C55-60F8A7057958}"/>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39DABAA4-EDD9-B32F-29E0-6FF9CD983E72}"/>
              </a:ext>
            </a:extLst>
          </p:cNvPr>
          <p:cNvSpPr/>
          <p:nvPr/>
        </p:nvSpPr>
        <p:spPr>
          <a:xfrm>
            <a:off x="743749"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4668D55C-975D-94D8-0020-06D015A76E24}"/>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A06DD034-C868-34BC-D467-4BDA5D93D982}"/>
              </a:ext>
            </a:extLst>
          </p:cNvPr>
          <p:cNvSpPr/>
          <p:nvPr/>
        </p:nvSpPr>
        <p:spPr>
          <a:xfrm>
            <a:off x="4271321"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D78FF313-7F98-BD95-BAD2-5F001EF50A29}"/>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2C91E24C-1F8F-0AF2-7064-5A003C56F9D3}"/>
              </a:ext>
            </a:extLst>
          </p:cNvPr>
          <p:cNvSpPr/>
          <p:nvPr/>
        </p:nvSpPr>
        <p:spPr>
          <a:xfrm>
            <a:off x="7869687"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5C1C7665-6E19-7012-80D3-7A9D3641D0A1}"/>
              </a:ext>
            </a:extLst>
          </p:cNvPr>
          <p:cNvPicPr>
            <a:picLocks noChangeAspect="1"/>
          </p:cNvPicPr>
          <p:nvPr/>
        </p:nvPicPr>
        <p:blipFill>
          <a:blip r:embed="rId5">
            <a:duotone>
              <a:schemeClr val="bg2">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EEC72F76-1A05-5E76-BF3F-9BFE4B79C0F7}"/>
              </a:ext>
            </a:extLst>
          </p:cNvPr>
          <p:cNvSpPr txBox="1"/>
          <p:nvPr/>
        </p:nvSpPr>
        <p:spPr>
          <a:xfrm>
            <a:off x="10297463" y="4828251"/>
            <a:ext cx="1433405"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Adaptive Coping</a:t>
            </a:r>
          </a:p>
        </p:txBody>
      </p:sp>
      <p:sp>
        <p:nvSpPr>
          <p:cNvPr id="22" name="TextBox 21">
            <a:extLst>
              <a:ext uri="{FF2B5EF4-FFF2-40B4-BE49-F238E27FC236}">
                <a16:creationId xmlns:a16="http://schemas.microsoft.com/office/drawing/2014/main" id="{BDEEBBE1-09E2-858C-94F9-61CEFC3465CC}"/>
              </a:ext>
            </a:extLst>
          </p:cNvPr>
          <p:cNvSpPr txBox="1"/>
          <p:nvPr/>
        </p:nvSpPr>
        <p:spPr>
          <a:xfrm>
            <a:off x="1091878" y="1086992"/>
            <a:ext cx="3470741"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Adaptive Coping</a:t>
            </a:r>
          </a:p>
        </p:txBody>
      </p:sp>
      <p:sp>
        <p:nvSpPr>
          <p:cNvPr id="27" name="Title 3">
            <a:extLst>
              <a:ext uri="{FF2B5EF4-FFF2-40B4-BE49-F238E27FC236}">
                <a16:creationId xmlns:a16="http://schemas.microsoft.com/office/drawing/2014/main" id="{8E89988D-F89C-2562-7EAB-3131C09CC93F}"/>
              </a:ext>
            </a:extLst>
          </p:cNvPr>
          <p:cNvSpPr>
            <a:spLocks noGrp="1"/>
          </p:cNvSpPr>
          <p:nvPr>
            <p:ph type="title"/>
          </p:nvPr>
        </p:nvSpPr>
        <p:spPr>
          <a:xfrm>
            <a:off x="767270" y="659995"/>
            <a:ext cx="10246896" cy="980098"/>
          </a:xfrm>
        </p:spPr>
        <p:txBody>
          <a:bodyPr anchor="t"/>
          <a:lstStyle/>
          <a:p>
            <a:r>
              <a:rPr lang="en-GB" sz="3600"/>
              <a:t>Advanced Skills</a:t>
            </a:r>
          </a:p>
        </p:txBody>
      </p:sp>
    </p:spTree>
    <p:custDataLst>
      <p:tags r:id="rId1"/>
    </p:custDataLst>
    <p:extLst>
      <p:ext uri="{BB962C8B-B14F-4D97-AF65-F5344CB8AC3E}">
        <p14:creationId xmlns:p14="http://schemas.microsoft.com/office/powerpoint/2010/main" val="33412778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191983-36D1-EBBE-2E6B-A452A58ACA82}"/>
            </a:ext>
          </a:extLst>
        </p:cNvPr>
        <p:cNvGrpSpPr/>
        <p:nvPr/>
      </p:nvGrpSpPr>
      <p:grpSpPr>
        <a:xfrm>
          <a:off x="0" y="0"/>
          <a:ext cx="0" cy="0"/>
          <a:chOff x="0" y="0"/>
          <a:chExt cx="0" cy="0"/>
        </a:xfrm>
      </p:grpSpPr>
      <p:pic>
        <p:nvPicPr>
          <p:cNvPr id="5" name="Picture 4" descr="A black background with a black square&#10;&#10;Description automatically generated with medium confidence">
            <a:extLst>
              <a:ext uri="{FF2B5EF4-FFF2-40B4-BE49-F238E27FC236}">
                <a16:creationId xmlns:a16="http://schemas.microsoft.com/office/drawing/2014/main" id="{668236C4-473E-8F19-AC9B-4189E0035B30}"/>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23327559-4E57-9290-0707-EB9C044E5CA0}"/>
              </a:ext>
            </a:extLst>
          </p:cNvPr>
          <p:cNvSpPr txBox="1"/>
          <p:nvPr/>
        </p:nvSpPr>
        <p:spPr>
          <a:xfrm>
            <a:off x="10297463" y="4828251"/>
            <a:ext cx="1433405"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Adaptive Coping</a:t>
            </a:r>
          </a:p>
        </p:txBody>
      </p:sp>
      <p:sp>
        <p:nvSpPr>
          <p:cNvPr id="22" name="TextBox 21">
            <a:extLst>
              <a:ext uri="{FF2B5EF4-FFF2-40B4-BE49-F238E27FC236}">
                <a16:creationId xmlns:a16="http://schemas.microsoft.com/office/drawing/2014/main" id="{FA65A560-B4EB-EE52-776A-958B40270F2A}"/>
              </a:ext>
            </a:extLst>
          </p:cNvPr>
          <p:cNvSpPr txBox="1"/>
          <p:nvPr/>
        </p:nvSpPr>
        <p:spPr>
          <a:xfrm>
            <a:off x="1091878" y="1086992"/>
            <a:ext cx="3470741"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Adaptive Coping</a:t>
            </a:r>
          </a:p>
        </p:txBody>
      </p:sp>
      <p:sp>
        <p:nvSpPr>
          <p:cNvPr id="27" name="Title 3">
            <a:extLst>
              <a:ext uri="{FF2B5EF4-FFF2-40B4-BE49-F238E27FC236}">
                <a16:creationId xmlns:a16="http://schemas.microsoft.com/office/drawing/2014/main" id="{21F2ED6A-C014-EBAE-6E32-B5B639DF2523}"/>
              </a:ext>
            </a:extLst>
          </p:cNvPr>
          <p:cNvSpPr>
            <a:spLocks noGrp="1"/>
          </p:cNvSpPr>
          <p:nvPr>
            <p:ph type="title"/>
          </p:nvPr>
        </p:nvSpPr>
        <p:spPr>
          <a:xfrm>
            <a:off x="767270" y="659995"/>
            <a:ext cx="10246896" cy="980098"/>
          </a:xfrm>
        </p:spPr>
        <p:txBody>
          <a:bodyPr anchor="t"/>
          <a:lstStyle/>
          <a:p>
            <a:r>
              <a:rPr lang="en-GB" sz="3600"/>
              <a:t>Advanced Skills</a:t>
            </a:r>
          </a:p>
        </p:txBody>
      </p:sp>
      <p:grpSp>
        <p:nvGrpSpPr>
          <p:cNvPr id="20" name="Group 19">
            <a:extLst>
              <a:ext uri="{FF2B5EF4-FFF2-40B4-BE49-F238E27FC236}">
                <a16:creationId xmlns:a16="http://schemas.microsoft.com/office/drawing/2014/main" id="{8C8F0753-D3D5-1809-C3CF-4B3AA317B65A}"/>
              </a:ext>
            </a:extLst>
          </p:cNvPr>
          <p:cNvGrpSpPr/>
          <p:nvPr/>
        </p:nvGrpSpPr>
        <p:grpSpPr>
          <a:xfrm>
            <a:off x="611390" y="2298895"/>
            <a:ext cx="10558656" cy="3918629"/>
            <a:chOff x="541466" y="2344519"/>
            <a:chExt cx="10558656" cy="3918629"/>
          </a:xfrm>
        </p:grpSpPr>
        <p:sp>
          <p:nvSpPr>
            <p:cNvPr id="6" name="Rectangle: Rounded Corners 5">
              <a:extLst>
                <a:ext uri="{FF2B5EF4-FFF2-40B4-BE49-F238E27FC236}">
                  <a16:creationId xmlns:a16="http://schemas.microsoft.com/office/drawing/2014/main" id="{DE0A3F53-E7A8-8F79-E1A4-F56BC75F6FB8}"/>
                </a:ext>
              </a:extLst>
            </p:cNvPr>
            <p:cNvSpPr/>
            <p:nvPr/>
          </p:nvSpPr>
          <p:spPr>
            <a:xfrm>
              <a:off x="541466" y="2344519"/>
              <a:ext cx="10558656" cy="3918629"/>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2" name="Content Placeholder 1">
              <a:extLst>
                <a:ext uri="{FF2B5EF4-FFF2-40B4-BE49-F238E27FC236}">
                  <a16:creationId xmlns:a16="http://schemas.microsoft.com/office/drawing/2014/main" id="{A9CC4945-B8DB-DAA3-11D7-322DDF165F49}"/>
                </a:ext>
              </a:extLst>
            </p:cNvPr>
            <p:cNvSpPr txBox="1">
              <a:spLocks/>
            </p:cNvSpPr>
            <p:nvPr/>
          </p:nvSpPr>
          <p:spPr>
            <a:xfrm>
              <a:off x="827252" y="2615490"/>
              <a:ext cx="919886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GB" b="1">
                  <a:solidFill>
                    <a:srgbClr val="FFFFFF"/>
                  </a:solidFill>
                  <a:latin typeface="Open Sans" panose="020B0606030504020204" pitchFamily="34" charset="0"/>
                  <a:ea typeface="Open Sans" panose="020B0606030504020204" pitchFamily="34" charset="0"/>
                  <a:cs typeface="Open Sans" panose="020B0606030504020204" pitchFamily="34" charset="0"/>
                </a:rPr>
                <a:t>What Excellence Looks Like:</a:t>
              </a:r>
            </a:p>
            <a:p>
              <a:pPr marL="182880" indent="-182880">
                <a:spcBef>
                  <a:spcPts val="0"/>
                </a:spcBef>
                <a:buFont typeface="Arial" panose="020B0604020202020204" pitchFamily="34" charset="0"/>
                <a:buChar char="•"/>
                <a:defRPr/>
              </a:pPr>
              <a:endParaRPr lang="en-US">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Adjusts plans and finds ways to solve problems when things get tough </a:t>
              </a:r>
            </a:p>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Takes care of self while supporting teammates when they’re stressed </a:t>
              </a:r>
            </a:p>
          </p:txBody>
        </p:sp>
      </p:grpSp>
      <p:pic>
        <p:nvPicPr>
          <p:cNvPr id="21" name="Picture 20" descr="A black background with a black square&#10;&#10;Description automatically generated with medium confidence">
            <a:extLst>
              <a:ext uri="{FF2B5EF4-FFF2-40B4-BE49-F238E27FC236}">
                <a16:creationId xmlns:a16="http://schemas.microsoft.com/office/drawing/2014/main" id="{F4B9EBCE-3CF9-ADAA-6C24-A68346B328C7}"/>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28" name="TextBox 27">
            <a:extLst>
              <a:ext uri="{FF2B5EF4-FFF2-40B4-BE49-F238E27FC236}">
                <a16:creationId xmlns:a16="http://schemas.microsoft.com/office/drawing/2014/main" id="{15BC4F34-6AAB-B749-FC12-D58A84CA453C}"/>
              </a:ext>
            </a:extLst>
          </p:cNvPr>
          <p:cNvSpPr txBox="1"/>
          <p:nvPr/>
        </p:nvSpPr>
        <p:spPr>
          <a:xfrm>
            <a:off x="10297463" y="4828250"/>
            <a:ext cx="1433405"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Adaptive Coping</a:t>
            </a:r>
          </a:p>
        </p:txBody>
      </p:sp>
      <p:grpSp>
        <p:nvGrpSpPr>
          <p:cNvPr id="23" name="Group 22">
            <a:extLst>
              <a:ext uri="{FF2B5EF4-FFF2-40B4-BE49-F238E27FC236}">
                <a16:creationId xmlns:a16="http://schemas.microsoft.com/office/drawing/2014/main" id="{FFB85B9D-EFE2-DACE-E9C6-A393A6290238}"/>
              </a:ext>
            </a:extLst>
          </p:cNvPr>
          <p:cNvGrpSpPr/>
          <p:nvPr/>
        </p:nvGrpSpPr>
        <p:grpSpPr>
          <a:xfrm>
            <a:off x="611390" y="1851966"/>
            <a:ext cx="3418829" cy="649224"/>
            <a:chOff x="545520" y="1850501"/>
            <a:chExt cx="3418829" cy="649224"/>
          </a:xfrm>
        </p:grpSpPr>
        <p:sp>
          <p:nvSpPr>
            <p:cNvPr id="29" name="Rectangle: Rounded Corners 28">
              <a:extLst>
                <a:ext uri="{FF2B5EF4-FFF2-40B4-BE49-F238E27FC236}">
                  <a16:creationId xmlns:a16="http://schemas.microsoft.com/office/drawing/2014/main" id="{0DD7B020-FF79-B2B8-80E6-860E71DE8B75}"/>
                </a:ext>
              </a:extLst>
            </p:cNvPr>
            <p:cNvSpPr/>
            <p:nvPr/>
          </p:nvSpPr>
          <p:spPr>
            <a:xfrm>
              <a:off x="545520" y="1850501"/>
              <a:ext cx="3418829" cy="649224"/>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6" name="Group 35">
              <a:extLst>
                <a:ext uri="{FF2B5EF4-FFF2-40B4-BE49-F238E27FC236}">
                  <a16:creationId xmlns:a16="http://schemas.microsoft.com/office/drawing/2014/main" id="{16B18058-D29C-5330-E191-2693952A714B}"/>
                </a:ext>
              </a:extLst>
            </p:cNvPr>
            <p:cNvGrpSpPr/>
            <p:nvPr/>
          </p:nvGrpSpPr>
          <p:grpSpPr>
            <a:xfrm>
              <a:off x="659769" y="1973260"/>
              <a:ext cx="338328" cy="338328"/>
              <a:chOff x="687637" y="2265052"/>
              <a:chExt cx="338328" cy="338328"/>
            </a:xfrm>
          </p:grpSpPr>
          <p:sp>
            <p:nvSpPr>
              <p:cNvPr id="37" name="Oval 36">
                <a:extLst>
                  <a:ext uri="{FF2B5EF4-FFF2-40B4-BE49-F238E27FC236}">
                    <a16:creationId xmlns:a16="http://schemas.microsoft.com/office/drawing/2014/main" id="{9663BEC2-830C-432D-0F98-E5899632C6A8}"/>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8" name="Graphic 8">
                <a:extLst>
                  <a:ext uri="{FF2B5EF4-FFF2-40B4-BE49-F238E27FC236}">
                    <a16:creationId xmlns:a16="http://schemas.microsoft.com/office/drawing/2014/main" id="{3AFCA797-6F83-E8F2-C4BC-3BAEAA063215}"/>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spTree>
    <p:custDataLst>
      <p:tags r:id="rId1"/>
    </p:custDataLst>
    <p:extLst>
      <p:ext uri="{BB962C8B-B14F-4D97-AF65-F5344CB8AC3E}">
        <p14:creationId xmlns:p14="http://schemas.microsoft.com/office/powerpoint/2010/main" val="264742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750"/>
                                        <p:tgtEl>
                                          <p:spTgt spid="28"/>
                                        </p:tgtEl>
                                      </p:cBhvr>
                                    </p:animEffect>
                                    <p:anim calcmode="lin" valueType="num">
                                      <p:cBhvr>
                                        <p:cTn id="8" dur="750" fill="hold"/>
                                        <p:tgtEl>
                                          <p:spTgt spid="28"/>
                                        </p:tgtEl>
                                        <p:attrNameLst>
                                          <p:attrName>ppt_x</p:attrName>
                                        </p:attrNameLst>
                                      </p:cBhvr>
                                      <p:tavLst>
                                        <p:tav tm="0">
                                          <p:val>
                                            <p:strVal val="#ppt_x"/>
                                          </p:val>
                                        </p:tav>
                                        <p:tav tm="100000">
                                          <p:val>
                                            <p:strVal val="#ppt_x"/>
                                          </p:val>
                                        </p:tav>
                                      </p:tavLst>
                                    </p:anim>
                                    <p:anim calcmode="lin" valueType="num">
                                      <p:cBhvr>
                                        <p:cTn id="9" dur="675" decel="100000" fill="hold"/>
                                        <p:tgtEl>
                                          <p:spTgt spid="28"/>
                                        </p:tgtEl>
                                        <p:attrNameLst>
                                          <p:attrName>ppt_y</p:attrName>
                                        </p:attrNameLst>
                                      </p:cBhvr>
                                      <p:tavLst>
                                        <p:tav tm="0">
                                          <p:val>
                                            <p:strVal val="#ppt_y+1"/>
                                          </p:val>
                                        </p:tav>
                                        <p:tav tm="100000">
                                          <p:val>
                                            <p:strVal val="#ppt_y-.03"/>
                                          </p:val>
                                        </p:tav>
                                      </p:tavLst>
                                    </p:anim>
                                    <p:anim calcmode="lin" valueType="num">
                                      <p:cBhvr>
                                        <p:cTn id="10"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750"/>
                                        <p:tgtEl>
                                          <p:spTgt spid="21"/>
                                        </p:tgtEl>
                                      </p:cBhvr>
                                    </p:animEffect>
                                    <p:anim calcmode="lin" valueType="num">
                                      <p:cBhvr>
                                        <p:cTn id="14" dur="750" fill="hold"/>
                                        <p:tgtEl>
                                          <p:spTgt spid="21"/>
                                        </p:tgtEl>
                                        <p:attrNameLst>
                                          <p:attrName>ppt_x</p:attrName>
                                        </p:attrNameLst>
                                      </p:cBhvr>
                                      <p:tavLst>
                                        <p:tav tm="0">
                                          <p:val>
                                            <p:strVal val="#ppt_x"/>
                                          </p:val>
                                        </p:tav>
                                        <p:tav tm="100000">
                                          <p:val>
                                            <p:strVal val="#ppt_x"/>
                                          </p:val>
                                        </p:tav>
                                      </p:tavLst>
                                    </p:anim>
                                    <p:anim calcmode="lin" valueType="num">
                                      <p:cBhvr>
                                        <p:cTn id="15" dur="675" decel="100000" fill="hold"/>
                                        <p:tgtEl>
                                          <p:spTgt spid="21"/>
                                        </p:tgtEl>
                                        <p:attrNameLst>
                                          <p:attrName>ppt_y</p:attrName>
                                        </p:attrNameLst>
                                      </p:cBhvr>
                                      <p:tavLst>
                                        <p:tav tm="0">
                                          <p:val>
                                            <p:strVal val="#ppt_y+1"/>
                                          </p:val>
                                        </p:tav>
                                        <p:tav tm="100000">
                                          <p:val>
                                            <p:strVal val="#ppt_y-.03"/>
                                          </p:val>
                                        </p:tav>
                                      </p:tavLst>
                                    </p:anim>
                                    <p:anim calcmode="lin" valueType="num">
                                      <p:cBhvr>
                                        <p:cTn id="16"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F4E1D6-C413-3481-FEC7-B68918D60ADD}"/>
            </a:ext>
          </a:extLst>
        </p:cNvPr>
        <p:cNvGrpSpPr/>
        <p:nvPr/>
      </p:nvGrpSpPr>
      <p:grpSpPr>
        <a:xfrm>
          <a:off x="0" y="0"/>
          <a:ext cx="0" cy="0"/>
          <a:chOff x="0" y="0"/>
          <a:chExt cx="0" cy="0"/>
        </a:xfrm>
      </p:grpSpPr>
      <p:pic>
        <p:nvPicPr>
          <p:cNvPr id="5" name="Picture 4" descr="A black background with a black square&#10;&#10;Description automatically generated with medium confidence">
            <a:extLst>
              <a:ext uri="{FF2B5EF4-FFF2-40B4-BE49-F238E27FC236}">
                <a16:creationId xmlns:a16="http://schemas.microsoft.com/office/drawing/2014/main" id="{9B4DE5C6-5D74-6335-2F2D-C989C3B6C9F1}"/>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2C9BBD5C-A7FC-BB91-985B-ECB85AC58E44}"/>
              </a:ext>
            </a:extLst>
          </p:cNvPr>
          <p:cNvSpPr txBox="1"/>
          <p:nvPr/>
        </p:nvSpPr>
        <p:spPr>
          <a:xfrm>
            <a:off x="10294846" y="4825647"/>
            <a:ext cx="1433405"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Adaptive Coping</a:t>
            </a:r>
          </a:p>
        </p:txBody>
      </p:sp>
      <p:sp>
        <p:nvSpPr>
          <p:cNvPr id="22" name="TextBox 21">
            <a:extLst>
              <a:ext uri="{FF2B5EF4-FFF2-40B4-BE49-F238E27FC236}">
                <a16:creationId xmlns:a16="http://schemas.microsoft.com/office/drawing/2014/main" id="{4C8A23B9-3FF8-511A-8C1F-CF00C32922AA}"/>
              </a:ext>
            </a:extLst>
          </p:cNvPr>
          <p:cNvSpPr txBox="1"/>
          <p:nvPr/>
        </p:nvSpPr>
        <p:spPr>
          <a:xfrm>
            <a:off x="1091878" y="1086992"/>
            <a:ext cx="3470741"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Adaptive Coping</a:t>
            </a:r>
          </a:p>
        </p:txBody>
      </p:sp>
      <p:sp>
        <p:nvSpPr>
          <p:cNvPr id="27" name="Title 3">
            <a:extLst>
              <a:ext uri="{FF2B5EF4-FFF2-40B4-BE49-F238E27FC236}">
                <a16:creationId xmlns:a16="http://schemas.microsoft.com/office/drawing/2014/main" id="{83127B22-0BF2-E011-9A8D-F47F5767FA92}"/>
              </a:ext>
            </a:extLst>
          </p:cNvPr>
          <p:cNvSpPr>
            <a:spLocks noGrp="1"/>
          </p:cNvSpPr>
          <p:nvPr>
            <p:ph type="title"/>
          </p:nvPr>
        </p:nvSpPr>
        <p:spPr>
          <a:xfrm>
            <a:off x="767270" y="659995"/>
            <a:ext cx="10246896" cy="980098"/>
          </a:xfrm>
        </p:spPr>
        <p:txBody>
          <a:bodyPr anchor="t"/>
          <a:lstStyle/>
          <a:p>
            <a:r>
              <a:rPr lang="en-GB" sz="3600"/>
              <a:t>Advanced Skills</a:t>
            </a:r>
          </a:p>
        </p:txBody>
      </p:sp>
      <p:sp>
        <p:nvSpPr>
          <p:cNvPr id="39" name="Rectangle: Rounded Corners 38">
            <a:extLst>
              <a:ext uri="{FF2B5EF4-FFF2-40B4-BE49-F238E27FC236}">
                <a16:creationId xmlns:a16="http://schemas.microsoft.com/office/drawing/2014/main" id="{AF115B5D-812B-F00A-4C5B-0F037FED0B7A}"/>
              </a:ext>
            </a:extLst>
          </p:cNvPr>
          <p:cNvSpPr/>
          <p:nvPr/>
        </p:nvSpPr>
        <p:spPr>
          <a:xfrm>
            <a:off x="4113406" y="1546515"/>
            <a:ext cx="3493008"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40" name="Group 39">
            <a:extLst>
              <a:ext uri="{FF2B5EF4-FFF2-40B4-BE49-F238E27FC236}">
                <a16:creationId xmlns:a16="http://schemas.microsoft.com/office/drawing/2014/main" id="{9C647DA5-ABAC-8608-2588-42903F212916}"/>
              </a:ext>
            </a:extLst>
          </p:cNvPr>
          <p:cNvGrpSpPr/>
          <p:nvPr/>
        </p:nvGrpSpPr>
        <p:grpSpPr>
          <a:xfrm>
            <a:off x="4224292" y="1696140"/>
            <a:ext cx="338328" cy="338328"/>
            <a:chOff x="687637" y="2265052"/>
            <a:chExt cx="338328" cy="338328"/>
          </a:xfrm>
        </p:grpSpPr>
        <p:sp>
          <p:nvSpPr>
            <p:cNvPr id="41" name="Oval 40">
              <a:extLst>
                <a:ext uri="{FF2B5EF4-FFF2-40B4-BE49-F238E27FC236}">
                  <a16:creationId xmlns:a16="http://schemas.microsoft.com/office/drawing/2014/main" id="{A550D16F-489D-F248-6C2E-38E00FB36971}"/>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2" name="Graphic 8">
              <a:extLst>
                <a:ext uri="{FF2B5EF4-FFF2-40B4-BE49-F238E27FC236}">
                  <a16:creationId xmlns:a16="http://schemas.microsoft.com/office/drawing/2014/main" id="{8400023A-BC88-A85E-8E0F-B44B951E3089}"/>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4" name="Group 3">
            <a:extLst>
              <a:ext uri="{FF2B5EF4-FFF2-40B4-BE49-F238E27FC236}">
                <a16:creationId xmlns:a16="http://schemas.microsoft.com/office/drawing/2014/main" id="{54A687FF-F4A2-48E9-5D19-E708A859D2D0}"/>
              </a:ext>
            </a:extLst>
          </p:cNvPr>
          <p:cNvGrpSpPr/>
          <p:nvPr/>
        </p:nvGrpSpPr>
        <p:grpSpPr>
          <a:xfrm>
            <a:off x="356577" y="2326328"/>
            <a:ext cx="10544688" cy="3871677"/>
            <a:chOff x="555434" y="2381639"/>
            <a:chExt cx="10544688" cy="3871677"/>
          </a:xfrm>
        </p:grpSpPr>
        <p:sp>
          <p:nvSpPr>
            <p:cNvPr id="43" name="Rectangle: Rounded Corners 42">
              <a:extLst>
                <a:ext uri="{FF2B5EF4-FFF2-40B4-BE49-F238E27FC236}">
                  <a16:creationId xmlns:a16="http://schemas.microsoft.com/office/drawing/2014/main" id="{10D4D93B-BB6F-2A59-8F52-3F7E4977FAEA}"/>
                </a:ext>
              </a:extLst>
            </p:cNvPr>
            <p:cNvSpPr/>
            <p:nvPr/>
          </p:nvSpPr>
          <p:spPr>
            <a:xfrm>
              <a:off x="555434" y="2381639"/>
              <a:ext cx="10544688" cy="3871677"/>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4" name="Content Placeholder 1">
              <a:extLst>
                <a:ext uri="{FF2B5EF4-FFF2-40B4-BE49-F238E27FC236}">
                  <a16:creationId xmlns:a16="http://schemas.microsoft.com/office/drawing/2014/main" id="{0F9F840C-B1BB-640C-4F26-D504F034F11B}"/>
                </a:ext>
              </a:extLst>
            </p:cNvPr>
            <p:cNvSpPr txBox="1">
              <a:spLocks/>
            </p:cNvSpPr>
            <p:nvPr/>
          </p:nvSpPr>
          <p:spPr>
            <a:xfrm>
              <a:off x="827252" y="2617040"/>
              <a:ext cx="919886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All types can adapt their approach in order to cope with stress. Different types will vary in their approach to planning and scheduling, but also in their response to teammates who are also experiencing stress.</a:t>
              </a:r>
            </a:p>
          </p:txBody>
        </p:sp>
      </p:grpSp>
      <p:grpSp>
        <p:nvGrpSpPr>
          <p:cNvPr id="45" name="Group 44">
            <a:extLst>
              <a:ext uri="{FF2B5EF4-FFF2-40B4-BE49-F238E27FC236}">
                <a16:creationId xmlns:a16="http://schemas.microsoft.com/office/drawing/2014/main" id="{986E0966-4A49-47B8-54FE-91F48E718D1E}"/>
              </a:ext>
            </a:extLst>
          </p:cNvPr>
          <p:cNvGrpSpPr/>
          <p:nvPr/>
        </p:nvGrpSpPr>
        <p:grpSpPr>
          <a:xfrm>
            <a:off x="10297934" y="4243254"/>
            <a:ext cx="1537489" cy="1757812"/>
            <a:chOff x="8349577" y="4243254"/>
            <a:chExt cx="1537489" cy="1757812"/>
          </a:xfrm>
        </p:grpSpPr>
        <p:pic>
          <p:nvPicPr>
            <p:cNvPr id="46" name="Picture 45" descr="A black background with a black square&#10;&#10;Description automatically generated with medium confidence">
              <a:extLst>
                <a:ext uri="{FF2B5EF4-FFF2-40B4-BE49-F238E27FC236}">
                  <a16:creationId xmlns:a16="http://schemas.microsoft.com/office/drawing/2014/main" id="{F8248AD3-A259-8F8E-F468-8038D6D68542}"/>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47" name="TextBox 46">
              <a:extLst>
                <a:ext uri="{FF2B5EF4-FFF2-40B4-BE49-F238E27FC236}">
                  <a16:creationId xmlns:a16="http://schemas.microsoft.com/office/drawing/2014/main" id="{8A60C3C4-BF90-73B9-5262-831634B90447}"/>
                </a:ext>
              </a:extLst>
            </p:cNvPr>
            <p:cNvSpPr txBox="1"/>
            <p:nvPr/>
          </p:nvSpPr>
          <p:spPr>
            <a:xfrm>
              <a:off x="8349577" y="4828250"/>
              <a:ext cx="1433405"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Adaptive Coping</a:t>
              </a:r>
            </a:p>
          </p:txBody>
        </p:sp>
      </p:grpSp>
    </p:spTree>
    <p:custDataLst>
      <p:tags r:id="rId1"/>
    </p:custDataLst>
    <p:extLst>
      <p:ext uri="{BB962C8B-B14F-4D97-AF65-F5344CB8AC3E}">
        <p14:creationId xmlns:p14="http://schemas.microsoft.com/office/powerpoint/2010/main" val="1019450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anim calcmode="lin" valueType="num">
                                      <p:cBhvr>
                                        <p:cTn id="8" dur="500" fill="hold"/>
                                        <p:tgtEl>
                                          <p:spTgt spid="39"/>
                                        </p:tgtEl>
                                        <p:attrNameLst>
                                          <p:attrName>ppt_x</p:attrName>
                                        </p:attrNameLst>
                                      </p:cBhvr>
                                      <p:tavLst>
                                        <p:tav tm="0">
                                          <p:val>
                                            <p:strVal val="#ppt_x"/>
                                          </p:val>
                                        </p:tav>
                                        <p:tav tm="100000">
                                          <p:val>
                                            <p:strVal val="#ppt_x"/>
                                          </p:val>
                                        </p:tav>
                                      </p:tavLst>
                                    </p:anim>
                                    <p:anim calcmode="lin" valueType="num">
                                      <p:cBhvr>
                                        <p:cTn id="9" dur="500" fill="hold"/>
                                        <p:tgtEl>
                                          <p:spTgt spid="3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fade">
                                      <p:cBhvr>
                                        <p:cTn id="12" dur="500"/>
                                        <p:tgtEl>
                                          <p:spTgt spid="40"/>
                                        </p:tgtEl>
                                      </p:cBhvr>
                                    </p:animEffect>
                                    <p:anim calcmode="lin" valueType="num">
                                      <p:cBhvr>
                                        <p:cTn id="13" dur="500" fill="hold"/>
                                        <p:tgtEl>
                                          <p:spTgt spid="40"/>
                                        </p:tgtEl>
                                        <p:attrNameLst>
                                          <p:attrName>ppt_x</p:attrName>
                                        </p:attrNameLst>
                                      </p:cBhvr>
                                      <p:tavLst>
                                        <p:tav tm="0">
                                          <p:val>
                                            <p:strVal val="#ppt_x"/>
                                          </p:val>
                                        </p:tav>
                                        <p:tav tm="100000">
                                          <p:val>
                                            <p:strVal val="#ppt_x"/>
                                          </p:val>
                                        </p:tav>
                                      </p:tavLst>
                                    </p:anim>
                                    <p:anim calcmode="lin" valueType="num">
                                      <p:cBhvr>
                                        <p:cTn id="14" dur="500" fill="hold"/>
                                        <p:tgtEl>
                                          <p:spTgt spid="40"/>
                                        </p:tgtEl>
                                        <p:attrNameLst>
                                          <p:attrName>ppt_y</p:attrName>
                                        </p:attrNameLst>
                                      </p:cBhvr>
                                      <p:tavLst>
                                        <p:tav tm="0">
                                          <p:val>
                                            <p:strVal val="#ppt_y+.1"/>
                                          </p:val>
                                        </p:tav>
                                        <p:tav tm="100000">
                                          <p:val>
                                            <p:strVal val="#ppt_y"/>
                                          </p:val>
                                        </p:tav>
                                      </p:tavLst>
                                    </p:anim>
                                  </p:childTnLst>
                                </p:cTn>
                              </p:par>
                              <p:par>
                                <p:cTn id="15" presetID="37" presetClass="entr" presetSubtype="0" fill="hold" nodeType="with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750"/>
                                        <p:tgtEl>
                                          <p:spTgt spid="45"/>
                                        </p:tgtEl>
                                      </p:cBhvr>
                                    </p:animEffect>
                                    <p:anim calcmode="lin" valueType="num">
                                      <p:cBhvr>
                                        <p:cTn id="18" dur="750" fill="hold"/>
                                        <p:tgtEl>
                                          <p:spTgt spid="45"/>
                                        </p:tgtEl>
                                        <p:attrNameLst>
                                          <p:attrName>ppt_x</p:attrName>
                                        </p:attrNameLst>
                                      </p:cBhvr>
                                      <p:tavLst>
                                        <p:tav tm="0">
                                          <p:val>
                                            <p:strVal val="#ppt_x"/>
                                          </p:val>
                                        </p:tav>
                                        <p:tav tm="100000">
                                          <p:val>
                                            <p:strVal val="#ppt_x"/>
                                          </p:val>
                                        </p:tav>
                                      </p:tavLst>
                                    </p:anim>
                                    <p:anim calcmode="lin" valueType="num">
                                      <p:cBhvr>
                                        <p:cTn id="19" dur="675" decel="100000" fill="hold"/>
                                        <p:tgtEl>
                                          <p:spTgt spid="45"/>
                                        </p:tgtEl>
                                        <p:attrNameLst>
                                          <p:attrName>ppt_y</p:attrName>
                                        </p:attrNameLst>
                                      </p:cBhvr>
                                      <p:tavLst>
                                        <p:tav tm="0">
                                          <p:val>
                                            <p:strVal val="#ppt_y+1"/>
                                          </p:val>
                                        </p:tav>
                                        <p:tav tm="100000">
                                          <p:val>
                                            <p:strVal val="#ppt_y-.03"/>
                                          </p:val>
                                        </p:tav>
                                      </p:tavLst>
                                    </p:anim>
                                    <p:anim calcmode="lin" valueType="num">
                                      <p:cBhvr>
                                        <p:cTn id="20" dur="75" accel="100000" fill="hold">
                                          <p:stCondLst>
                                            <p:cond delay="675"/>
                                          </p:stCondLst>
                                        </p:cTn>
                                        <p:tgtEl>
                                          <p:spTgt spid="4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7AD730-7959-97D7-CEC2-22A8295315B6}"/>
            </a:ext>
          </a:extLst>
        </p:cNvPr>
        <p:cNvGrpSpPr/>
        <p:nvPr/>
      </p:nvGrpSpPr>
      <p:grpSpPr>
        <a:xfrm>
          <a:off x="0" y="0"/>
          <a:ext cx="0" cy="0"/>
          <a:chOff x="0" y="0"/>
          <a:chExt cx="0" cy="0"/>
        </a:xfrm>
      </p:grpSpPr>
      <p:sp>
        <p:nvSpPr>
          <p:cNvPr id="23" name="TextBox 22">
            <a:extLst>
              <a:ext uri="{FF2B5EF4-FFF2-40B4-BE49-F238E27FC236}">
                <a16:creationId xmlns:a16="http://schemas.microsoft.com/office/drawing/2014/main" id="{60BE2BF7-88FD-B28C-6B09-0D92973E54A1}"/>
              </a:ext>
            </a:extLst>
          </p:cNvPr>
          <p:cNvSpPr txBox="1"/>
          <p:nvPr/>
        </p:nvSpPr>
        <p:spPr>
          <a:xfrm>
            <a:off x="1091878" y="1086992"/>
            <a:ext cx="5431469"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Adaptive Coping</a:t>
            </a:r>
          </a:p>
        </p:txBody>
      </p:sp>
      <p:sp>
        <p:nvSpPr>
          <p:cNvPr id="4" name="Title 3">
            <a:extLst>
              <a:ext uri="{FF2B5EF4-FFF2-40B4-BE49-F238E27FC236}">
                <a16:creationId xmlns:a16="http://schemas.microsoft.com/office/drawing/2014/main" id="{FF9739DB-88D7-8CBA-CD62-29BE352F8703}"/>
              </a:ext>
            </a:extLst>
          </p:cNvPr>
          <p:cNvSpPr>
            <a:spLocks noGrp="1"/>
          </p:cNvSpPr>
          <p:nvPr>
            <p:ph type="title"/>
          </p:nvPr>
        </p:nvSpPr>
        <p:spPr>
          <a:xfrm>
            <a:off x="767270" y="659995"/>
            <a:ext cx="10246896" cy="980098"/>
          </a:xfrm>
        </p:spPr>
        <p:txBody>
          <a:bodyPr anchor="t"/>
          <a:lstStyle/>
          <a:p>
            <a:r>
              <a:rPr lang="en-GB" sz="3600"/>
              <a:t>Advanced Skills</a:t>
            </a:r>
          </a:p>
        </p:txBody>
      </p:sp>
      <p:pic>
        <p:nvPicPr>
          <p:cNvPr id="12" name="Picture 11" descr="A black background with a black square&#10;&#10;Description automatically generated with medium confidence">
            <a:extLst>
              <a:ext uri="{FF2B5EF4-FFF2-40B4-BE49-F238E27FC236}">
                <a16:creationId xmlns:a16="http://schemas.microsoft.com/office/drawing/2014/main" id="{DCBB60AF-AFE6-ED24-E8E3-DA30FBEF7059}"/>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6" name="Rectangle: Rounded Corners 15">
            <a:extLst>
              <a:ext uri="{FF2B5EF4-FFF2-40B4-BE49-F238E27FC236}">
                <a16:creationId xmlns:a16="http://schemas.microsoft.com/office/drawing/2014/main" id="{8266A6D1-E3D5-614A-9C95-D964949AAA27}"/>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18" name="Group 17">
            <a:extLst>
              <a:ext uri="{FF2B5EF4-FFF2-40B4-BE49-F238E27FC236}">
                <a16:creationId xmlns:a16="http://schemas.microsoft.com/office/drawing/2014/main" id="{FE550FAF-8163-B8B7-AEDB-C359E071EDDC}"/>
              </a:ext>
            </a:extLst>
          </p:cNvPr>
          <p:cNvGrpSpPr/>
          <p:nvPr/>
        </p:nvGrpSpPr>
        <p:grpSpPr>
          <a:xfrm>
            <a:off x="7838806" y="1002673"/>
            <a:ext cx="338328" cy="338328"/>
            <a:chOff x="687637" y="2265052"/>
            <a:chExt cx="338328" cy="338328"/>
          </a:xfrm>
        </p:grpSpPr>
        <p:sp>
          <p:nvSpPr>
            <p:cNvPr id="19" name="Oval 18">
              <a:extLst>
                <a:ext uri="{FF2B5EF4-FFF2-40B4-BE49-F238E27FC236}">
                  <a16:creationId xmlns:a16="http://schemas.microsoft.com/office/drawing/2014/main" id="{FB81AEA4-D624-E23D-4123-8EA2D643F625}"/>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BE6DE3FD-2F7B-C69C-D2C2-CA69264FF990}"/>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5" name="TextBox 14">
            <a:extLst>
              <a:ext uri="{FF2B5EF4-FFF2-40B4-BE49-F238E27FC236}">
                <a16:creationId xmlns:a16="http://schemas.microsoft.com/office/drawing/2014/main" id="{B3DA8585-EC89-4CDB-CCE3-02A214E9E543}"/>
              </a:ext>
            </a:extLst>
          </p:cNvPr>
          <p:cNvSpPr txBox="1"/>
          <p:nvPr/>
        </p:nvSpPr>
        <p:spPr>
          <a:xfrm>
            <a:off x="10233122" y="4828251"/>
            <a:ext cx="1562088"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Adaptive Coping</a:t>
            </a:r>
          </a:p>
        </p:txBody>
      </p:sp>
      <p:grpSp>
        <p:nvGrpSpPr>
          <p:cNvPr id="11" name="Group 10">
            <a:extLst>
              <a:ext uri="{FF2B5EF4-FFF2-40B4-BE49-F238E27FC236}">
                <a16:creationId xmlns:a16="http://schemas.microsoft.com/office/drawing/2014/main" id="{BCDF3BA1-8A25-D1C1-AA1C-B69A75CF487C}"/>
              </a:ext>
            </a:extLst>
          </p:cNvPr>
          <p:cNvGrpSpPr/>
          <p:nvPr/>
        </p:nvGrpSpPr>
        <p:grpSpPr>
          <a:xfrm>
            <a:off x="475487" y="1647066"/>
            <a:ext cx="10624634" cy="4699100"/>
            <a:chOff x="475489" y="1568572"/>
            <a:chExt cx="10624634" cy="4699100"/>
          </a:xfrm>
        </p:grpSpPr>
        <p:sp>
          <p:nvSpPr>
            <p:cNvPr id="21" name="Rectangle: Rounded Corners 20">
              <a:extLst>
                <a:ext uri="{FF2B5EF4-FFF2-40B4-BE49-F238E27FC236}">
                  <a16:creationId xmlns:a16="http://schemas.microsoft.com/office/drawing/2014/main" id="{A85A4E3E-D706-7005-E710-2238CF3C2AAC}"/>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E76BA98D-1F27-2303-5FF4-84CC56E2440D}"/>
                </a:ext>
              </a:extLst>
            </p:cNvPr>
            <p:cNvSpPr txBox="1">
              <a:spLocks/>
            </p:cNvSpPr>
            <p:nvPr/>
          </p:nvSpPr>
          <p:spPr>
            <a:xfrm>
              <a:off x="622070" y="1670767"/>
              <a:ext cx="9796134"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285750"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ESTP &amp; ESFP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(Se)</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200">
                  <a:solidFill>
                    <a:srgbClr val="FFFFFF"/>
                  </a:solidFill>
                  <a:latin typeface="Open Sans" panose="020B0606030504020204" pitchFamily="34" charset="0"/>
                  <a:ea typeface="Open Sans" panose="020B0606030504020204" pitchFamily="34" charset="0"/>
                  <a:cs typeface="Open Sans" panose="020B0606030504020204" pitchFamily="34" charset="0"/>
                </a:rPr>
                <a:t>An action-oriented realist, you are usually persistent and assertive in the face of challenges. Yet you may become impulsive or expedient when stressed, and impatient with teammates who instead slow down under stress. Avoid making any permanent decisions when in this state; talk to a friend to help you adjust your plans and tackle the problems without closing off your options. Be mindful that not everyone will move at the same pace as you when things get difficult.</a:t>
              </a:r>
            </a:p>
            <a:p>
              <a:pPr marL="285750" indent="-285750">
                <a:buFont typeface="Arial" panose="020B0604020202020204" pitchFamily="34" charset="0"/>
                <a:buChar char="•"/>
                <a:defRPr/>
              </a:pPr>
              <a:r>
                <a:rPr lang="en-US" sz="1400" b="1" err="1">
                  <a:solidFill>
                    <a:srgbClr val="FFFFFF"/>
                  </a:solidFill>
                  <a:latin typeface="Open Sans" panose="020B0606030504020204" pitchFamily="34" charset="0"/>
                  <a:ea typeface="Open Sans" panose="020B0606030504020204" pitchFamily="34" charset="0"/>
                  <a:cs typeface="Open Sans" panose="020B0606030504020204" pitchFamily="34" charset="0"/>
                </a:rPr>
                <a:t>ISTJ</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 &amp; ISFJ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(Si)</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200">
                  <a:solidFill>
                    <a:srgbClr val="FFFFFF"/>
                  </a:solidFill>
                  <a:latin typeface="Open Sans" panose="020B0606030504020204" pitchFamily="34" charset="0"/>
                  <a:ea typeface="Open Sans" panose="020B0606030504020204" pitchFamily="34" charset="0"/>
                  <a:cs typeface="Open Sans" panose="020B0606030504020204" pitchFamily="34" charset="0"/>
                </a:rPr>
                <a:t>A thoughtful realist, you are usually calm and consistent in the face of challenges. Yet you may become dogmatic and closed-minded when stressed and lose your usual tolerance for your teammates’ opinions as uncertainty increases. Avoid blaming others or beating yourself up; it’s okay to struggle from time to time. Talk to someone you trust to find ideas for how you can adjust your plans and be more adaptable while still getting the work done to a high standard.</a:t>
              </a:r>
            </a:p>
            <a:p>
              <a:pPr marL="285750" indent="-285750">
                <a:buFont typeface="Arial" panose="020B0604020202020204" pitchFamily="34" charset="0"/>
                <a:buChar char="•"/>
                <a:defRPr/>
              </a:pPr>
              <a:r>
                <a:rPr lang="en-US" sz="1400" b="1" err="1">
                  <a:solidFill>
                    <a:srgbClr val="FFFFFF"/>
                  </a:solidFill>
                  <a:latin typeface="Open Sans" panose="020B0606030504020204" pitchFamily="34" charset="0"/>
                  <a:ea typeface="Open Sans" panose="020B0606030504020204" pitchFamily="34" charset="0"/>
                  <a:cs typeface="Open Sans" panose="020B0606030504020204" pitchFamily="34" charset="0"/>
                </a:rPr>
                <a:t>ENTP</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 &amp; </a:t>
              </a:r>
              <a:r>
                <a:rPr lang="en-US" sz="1400" b="1" err="1">
                  <a:solidFill>
                    <a:srgbClr val="FFFFFF"/>
                  </a:solidFill>
                  <a:latin typeface="Open Sans" panose="020B0606030504020204" pitchFamily="34" charset="0"/>
                  <a:ea typeface="Open Sans" panose="020B0606030504020204" pitchFamily="34" charset="0"/>
                  <a:cs typeface="Open Sans" panose="020B0606030504020204" pitchFamily="34" charset="0"/>
                </a:rPr>
                <a:t>ENFP</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(Ne)</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200">
                  <a:solidFill>
                    <a:srgbClr val="FFFFFF"/>
                  </a:solidFill>
                  <a:latin typeface="Open Sans" panose="020B0606030504020204" pitchFamily="34" charset="0"/>
                  <a:ea typeface="Open Sans" panose="020B0606030504020204" pitchFamily="34" charset="0"/>
                  <a:cs typeface="Open Sans" panose="020B0606030504020204" pitchFamily="34" charset="0"/>
                </a:rPr>
                <a:t>An action-oriented innovator, you are usually imaginative and creative when finding a path through problems. Yet, when stressed, you may become frivolous and fickle as well as defensive if you feel teammates are being critical of your ideas. Remember that some people may need more detail than you and may become stressed if they don’t have it. Try to find the value in developing some plans and routine to deal with deadlines; respect your physical limitations before stress has a chance to escalate.</a:t>
              </a:r>
            </a:p>
            <a:p>
              <a:pPr marL="285750" indent="-285750">
                <a:buFont typeface="Arial" panose="020B0604020202020204" pitchFamily="34" charset="0"/>
                <a:buChar char="•"/>
                <a:defRPr/>
              </a:pPr>
              <a:r>
                <a:rPr lang="en-US" sz="1400" b="1" err="1">
                  <a:solidFill>
                    <a:srgbClr val="FFFFFF"/>
                  </a:solidFill>
                  <a:latin typeface="Open Sans" panose="020B0606030504020204" pitchFamily="34" charset="0"/>
                  <a:ea typeface="Open Sans" panose="020B0606030504020204" pitchFamily="34" charset="0"/>
                  <a:cs typeface="Open Sans" panose="020B0606030504020204" pitchFamily="34" charset="0"/>
                </a:rPr>
                <a:t>INTJ</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 &amp; INFJ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(Ni)</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200">
                  <a:solidFill>
                    <a:srgbClr val="FFFFFF"/>
                  </a:solidFill>
                  <a:latin typeface="Open Sans" panose="020B0606030504020204" pitchFamily="34" charset="0"/>
                  <a:ea typeface="Open Sans" panose="020B0606030504020204" pitchFamily="34" charset="0"/>
                  <a:cs typeface="Open Sans" panose="020B0606030504020204" pitchFamily="34" charset="0"/>
                </a:rPr>
                <a:t>A thoughtful innovator, you are usually open-minded and creative at finding a path through problems. Yet you may become closed-off and arrogant when stressed and fail to see the impact your intense reactions might be having on your teammates. Remember that you don’t need to invent a new solution for every problem; an effective, simple solution may already be available if you can stay open to others’ suggestions.</a:t>
              </a:r>
              <a:endPar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endParaRPr>
            </a:p>
          </p:txBody>
        </p:sp>
      </p:grpSp>
      <p:pic>
        <p:nvPicPr>
          <p:cNvPr id="28" name="Picture 27" descr="A black background with a black square&#10;&#10;Description automatically generated with medium confidence">
            <a:extLst>
              <a:ext uri="{FF2B5EF4-FFF2-40B4-BE49-F238E27FC236}">
                <a16:creationId xmlns:a16="http://schemas.microsoft.com/office/drawing/2014/main" id="{C08C8F2F-2B43-16FC-D0C1-7AC00D6762F5}"/>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4455" y="4365461"/>
            <a:ext cx="1753176" cy="1508760"/>
          </a:xfrm>
          <a:prstGeom prst="rect">
            <a:avLst/>
          </a:prstGeom>
        </p:spPr>
      </p:pic>
      <p:sp>
        <p:nvSpPr>
          <p:cNvPr id="13" name="TextBox 12">
            <a:extLst>
              <a:ext uri="{FF2B5EF4-FFF2-40B4-BE49-F238E27FC236}">
                <a16:creationId xmlns:a16="http://schemas.microsoft.com/office/drawing/2014/main" id="{07EDD9BA-A57C-5194-D570-43C0BCC3E23E}"/>
              </a:ext>
            </a:extLst>
          </p:cNvPr>
          <p:cNvSpPr txBox="1"/>
          <p:nvPr/>
        </p:nvSpPr>
        <p:spPr>
          <a:xfrm>
            <a:off x="10290855" y="4828251"/>
            <a:ext cx="1446621"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Adaptive Coping</a:t>
            </a:r>
          </a:p>
        </p:txBody>
      </p:sp>
    </p:spTree>
    <p:custDataLst>
      <p:tags r:id="rId1"/>
    </p:custDataLst>
    <p:extLst>
      <p:ext uri="{BB962C8B-B14F-4D97-AF65-F5344CB8AC3E}">
        <p14:creationId xmlns:p14="http://schemas.microsoft.com/office/powerpoint/2010/main" val="3938925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par>
                                <p:cTn id="15" presetID="37"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750"/>
                                        <p:tgtEl>
                                          <p:spTgt spid="13"/>
                                        </p:tgtEl>
                                      </p:cBhvr>
                                    </p:animEffect>
                                    <p:anim calcmode="lin" valueType="num">
                                      <p:cBhvr>
                                        <p:cTn id="18" dur="750" fill="hold"/>
                                        <p:tgtEl>
                                          <p:spTgt spid="13"/>
                                        </p:tgtEl>
                                        <p:attrNameLst>
                                          <p:attrName>ppt_x</p:attrName>
                                        </p:attrNameLst>
                                      </p:cBhvr>
                                      <p:tavLst>
                                        <p:tav tm="0">
                                          <p:val>
                                            <p:strVal val="#ppt_x"/>
                                          </p:val>
                                        </p:tav>
                                        <p:tav tm="100000">
                                          <p:val>
                                            <p:strVal val="#ppt_x"/>
                                          </p:val>
                                        </p:tav>
                                      </p:tavLst>
                                    </p:anim>
                                    <p:anim calcmode="lin" valueType="num">
                                      <p:cBhvr>
                                        <p:cTn id="19" dur="675" decel="100000" fill="hold"/>
                                        <p:tgtEl>
                                          <p:spTgt spid="13"/>
                                        </p:tgtEl>
                                        <p:attrNameLst>
                                          <p:attrName>ppt_y</p:attrName>
                                        </p:attrNameLst>
                                      </p:cBhvr>
                                      <p:tavLst>
                                        <p:tav tm="0">
                                          <p:val>
                                            <p:strVal val="#ppt_y+1"/>
                                          </p:val>
                                        </p:tav>
                                        <p:tav tm="100000">
                                          <p:val>
                                            <p:strVal val="#ppt_y-.03"/>
                                          </p:val>
                                        </p:tav>
                                      </p:tavLst>
                                    </p:anim>
                                    <p:anim calcmode="lin" valueType="num">
                                      <p:cBhvr>
                                        <p:cTn id="20" dur="75" accel="100000" fill="hold">
                                          <p:stCondLst>
                                            <p:cond delay="675"/>
                                          </p:stCondLst>
                                        </p:cTn>
                                        <p:tgtEl>
                                          <p:spTgt spid="13"/>
                                        </p:tgtEl>
                                        <p:attrNameLst>
                                          <p:attrName>ppt_y</p:attrName>
                                        </p:attrNameLst>
                                      </p:cBhvr>
                                      <p:tavLst>
                                        <p:tav tm="0">
                                          <p:val>
                                            <p:strVal val="#ppt_y-.03"/>
                                          </p:val>
                                        </p:tav>
                                        <p:tav tm="100000">
                                          <p:val>
                                            <p:strVal val="#ppt_y"/>
                                          </p:val>
                                        </p:tav>
                                      </p:tavLst>
                                    </p:anim>
                                  </p:childTnLst>
                                </p:cTn>
                              </p:par>
                              <p:par>
                                <p:cTn id="21" presetID="37" presetClass="entr" presetSubtype="0"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750"/>
                                        <p:tgtEl>
                                          <p:spTgt spid="28"/>
                                        </p:tgtEl>
                                      </p:cBhvr>
                                    </p:animEffect>
                                    <p:anim calcmode="lin" valueType="num">
                                      <p:cBhvr>
                                        <p:cTn id="24" dur="750" fill="hold"/>
                                        <p:tgtEl>
                                          <p:spTgt spid="28"/>
                                        </p:tgtEl>
                                        <p:attrNameLst>
                                          <p:attrName>ppt_x</p:attrName>
                                        </p:attrNameLst>
                                      </p:cBhvr>
                                      <p:tavLst>
                                        <p:tav tm="0">
                                          <p:val>
                                            <p:strVal val="#ppt_x"/>
                                          </p:val>
                                        </p:tav>
                                        <p:tav tm="100000">
                                          <p:val>
                                            <p:strVal val="#ppt_x"/>
                                          </p:val>
                                        </p:tav>
                                      </p:tavLst>
                                    </p:anim>
                                    <p:anim calcmode="lin" valueType="num">
                                      <p:cBhvr>
                                        <p:cTn id="25" dur="675" decel="100000" fill="hold"/>
                                        <p:tgtEl>
                                          <p:spTgt spid="28"/>
                                        </p:tgtEl>
                                        <p:attrNameLst>
                                          <p:attrName>ppt_y</p:attrName>
                                        </p:attrNameLst>
                                      </p:cBhvr>
                                      <p:tavLst>
                                        <p:tav tm="0">
                                          <p:val>
                                            <p:strVal val="#ppt_y+1"/>
                                          </p:val>
                                        </p:tav>
                                        <p:tav tm="100000">
                                          <p:val>
                                            <p:strVal val="#ppt_y-.03"/>
                                          </p:val>
                                        </p:tav>
                                      </p:tavLst>
                                    </p:anim>
                                    <p:anim calcmode="lin" valueType="num">
                                      <p:cBhvr>
                                        <p:cTn id="26"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F63226-3EC2-94F9-0430-5732993FDE79}"/>
            </a:ext>
          </a:extLst>
        </p:cNvPr>
        <p:cNvGrpSpPr/>
        <p:nvPr/>
      </p:nvGrpSpPr>
      <p:grpSpPr>
        <a:xfrm>
          <a:off x="0" y="0"/>
          <a:ext cx="0" cy="0"/>
          <a:chOff x="0" y="0"/>
          <a:chExt cx="0" cy="0"/>
        </a:xfrm>
      </p:grpSpPr>
      <p:sp>
        <p:nvSpPr>
          <p:cNvPr id="23" name="TextBox 22">
            <a:extLst>
              <a:ext uri="{FF2B5EF4-FFF2-40B4-BE49-F238E27FC236}">
                <a16:creationId xmlns:a16="http://schemas.microsoft.com/office/drawing/2014/main" id="{99C1B757-CB29-5B17-D6DB-0ED767F60E39}"/>
              </a:ext>
            </a:extLst>
          </p:cNvPr>
          <p:cNvSpPr txBox="1"/>
          <p:nvPr/>
        </p:nvSpPr>
        <p:spPr>
          <a:xfrm>
            <a:off x="1091879" y="1086992"/>
            <a:ext cx="5412616"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Adaptive Coping</a:t>
            </a:r>
          </a:p>
        </p:txBody>
      </p:sp>
      <p:sp>
        <p:nvSpPr>
          <p:cNvPr id="4" name="Title 3">
            <a:extLst>
              <a:ext uri="{FF2B5EF4-FFF2-40B4-BE49-F238E27FC236}">
                <a16:creationId xmlns:a16="http://schemas.microsoft.com/office/drawing/2014/main" id="{39F77804-A015-A164-4755-48F004B103C6}"/>
              </a:ext>
            </a:extLst>
          </p:cNvPr>
          <p:cNvSpPr>
            <a:spLocks noGrp="1"/>
          </p:cNvSpPr>
          <p:nvPr>
            <p:ph type="title"/>
          </p:nvPr>
        </p:nvSpPr>
        <p:spPr>
          <a:xfrm>
            <a:off x="767270" y="659995"/>
            <a:ext cx="10246896" cy="980098"/>
          </a:xfrm>
        </p:spPr>
        <p:txBody>
          <a:bodyPr anchor="t"/>
          <a:lstStyle/>
          <a:p>
            <a:r>
              <a:rPr lang="en-GB" sz="3600"/>
              <a:t>Advanced Skills</a:t>
            </a:r>
          </a:p>
        </p:txBody>
      </p:sp>
      <p:pic>
        <p:nvPicPr>
          <p:cNvPr id="12" name="Picture 11" descr="A black background with a black square&#10;&#10;Description automatically generated with medium confidence">
            <a:extLst>
              <a:ext uri="{FF2B5EF4-FFF2-40B4-BE49-F238E27FC236}">
                <a16:creationId xmlns:a16="http://schemas.microsoft.com/office/drawing/2014/main" id="{2B39ADDE-0EA2-81CA-F4E4-80FCB300FBDA}"/>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6" name="Rectangle: Rounded Corners 15">
            <a:extLst>
              <a:ext uri="{FF2B5EF4-FFF2-40B4-BE49-F238E27FC236}">
                <a16:creationId xmlns:a16="http://schemas.microsoft.com/office/drawing/2014/main" id="{7437587C-39A8-C777-17D6-B92F107BD5EE}"/>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 (cont.)</a:t>
            </a:r>
          </a:p>
        </p:txBody>
      </p:sp>
      <p:grpSp>
        <p:nvGrpSpPr>
          <p:cNvPr id="18" name="Group 17">
            <a:extLst>
              <a:ext uri="{FF2B5EF4-FFF2-40B4-BE49-F238E27FC236}">
                <a16:creationId xmlns:a16="http://schemas.microsoft.com/office/drawing/2014/main" id="{209ABA72-EA67-F9BB-7CCF-61348C6ACFCD}"/>
              </a:ext>
            </a:extLst>
          </p:cNvPr>
          <p:cNvGrpSpPr/>
          <p:nvPr/>
        </p:nvGrpSpPr>
        <p:grpSpPr>
          <a:xfrm>
            <a:off x="7837529" y="1002673"/>
            <a:ext cx="338328" cy="338328"/>
            <a:chOff x="687637" y="2265052"/>
            <a:chExt cx="338328" cy="338328"/>
          </a:xfrm>
        </p:grpSpPr>
        <p:sp>
          <p:nvSpPr>
            <p:cNvPr id="19" name="Oval 18">
              <a:extLst>
                <a:ext uri="{FF2B5EF4-FFF2-40B4-BE49-F238E27FC236}">
                  <a16:creationId xmlns:a16="http://schemas.microsoft.com/office/drawing/2014/main" id="{2558824C-42C7-16C2-27FA-49375DE36DC2}"/>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57995328-6ACB-FD3A-93DD-5000E09030B7}"/>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5" name="TextBox 14">
            <a:extLst>
              <a:ext uri="{FF2B5EF4-FFF2-40B4-BE49-F238E27FC236}">
                <a16:creationId xmlns:a16="http://schemas.microsoft.com/office/drawing/2014/main" id="{A0BC0AF6-2FDC-3E75-4C89-CE969B1A6E09}"/>
              </a:ext>
            </a:extLst>
          </p:cNvPr>
          <p:cNvSpPr txBox="1"/>
          <p:nvPr/>
        </p:nvSpPr>
        <p:spPr>
          <a:xfrm>
            <a:off x="10233122" y="4828251"/>
            <a:ext cx="1562087"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Adaptive Coping</a:t>
            </a:r>
          </a:p>
        </p:txBody>
      </p:sp>
      <p:grpSp>
        <p:nvGrpSpPr>
          <p:cNvPr id="11" name="Group 10">
            <a:extLst>
              <a:ext uri="{FF2B5EF4-FFF2-40B4-BE49-F238E27FC236}">
                <a16:creationId xmlns:a16="http://schemas.microsoft.com/office/drawing/2014/main" id="{289B9261-D98C-9D0F-1544-209D109C449A}"/>
              </a:ext>
            </a:extLst>
          </p:cNvPr>
          <p:cNvGrpSpPr/>
          <p:nvPr/>
        </p:nvGrpSpPr>
        <p:grpSpPr>
          <a:xfrm>
            <a:off x="481409" y="1640093"/>
            <a:ext cx="10624634" cy="4699100"/>
            <a:chOff x="475489" y="1568572"/>
            <a:chExt cx="10624634" cy="4699100"/>
          </a:xfrm>
        </p:grpSpPr>
        <p:sp>
          <p:nvSpPr>
            <p:cNvPr id="21" name="Rectangle: Rounded Corners 20">
              <a:extLst>
                <a:ext uri="{FF2B5EF4-FFF2-40B4-BE49-F238E27FC236}">
                  <a16:creationId xmlns:a16="http://schemas.microsoft.com/office/drawing/2014/main" id="{8D7446CD-E36C-B739-D168-E0EDF74B4348}"/>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A5F6297C-9179-D0D5-CCF7-E0B5DDB1DE2E}"/>
                </a:ext>
              </a:extLst>
            </p:cNvPr>
            <p:cNvSpPr txBox="1">
              <a:spLocks/>
            </p:cNvSpPr>
            <p:nvPr/>
          </p:nvSpPr>
          <p:spPr>
            <a:xfrm>
              <a:off x="625625" y="1670767"/>
              <a:ext cx="9719620"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285750"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ESTJ &amp; ENTJ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(Te)</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200">
                  <a:solidFill>
                    <a:srgbClr val="FFFFFF"/>
                  </a:solidFill>
                  <a:latin typeface="Open Sans" panose="020B0606030504020204" pitchFamily="34" charset="0"/>
                  <a:ea typeface="Open Sans" panose="020B0606030504020204" pitchFamily="34" charset="0"/>
                  <a:cs typeface="Open Sans" panose="020B0606030504020204" pitchFamily="34" charset="0"/>
                </a:rPr>
                <a:t>An action-oriented organizer, you are usually goal-driven and determined when things get tough. Yet you may take your frustrations out on teammates, responding to valid personal concerns in an uncooperative, unreasonable way. Try to be more accepting of the irrational, both in yourself and in others. Incorporate this mindset into your problem-solving efforts sooner, so you can adjust your plans quickly without further obstacles.</a:t>
              </a:r>
            </a:p>
            <a:p>
              <a:pPr marL="285750" indent="-285750">
                <a:buFont typeface="Arial" panose="020B0604020202020204" pitchFamily="34" charset="0"/>
                <a:buChar char="•"/>
                <a:defRPr/>
              </a:pPr>
              <a:r>
                <a:rPr lang="en-US" sz="1400" b="1" err="1">
                  <a:solidFill>
                    <a:srgbClr val="FFFFFF"/>
                  </a:solidFill>
                  <a:latin typeface="Open Sans" panose="020B0606030504020204" pitchFamily="34" charset="0"/>
                  <a:ea typeface="Open Sans" panose="020B0606030504020204" pitchFamily="34" charset="0"/>
                  <a:cs typeface="Open Sans" panose="020B0606030504020204" pitchFamily="34" charset="0"/>
                </a:rPr>
                <a:t>ISTP</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 &amp; </a:t>
              </a:r>
              <a:r>
                <a:rPr lang="en-US" sz="1400" b="1" err="1">
                  <a:solidFill>
                    <a:srgbClr val="FFFFFF"/>
                  </a:solidFill>
                  <a:latin typeface="Open Sans" panose="020B0606030504020204" pitchFamily="34" charset="0"/>
                  <a:ea typeface="Open Sans" panose="020B0606030504020204" pitchFamily="34" charset="0"/>
                  <a:cs typeface="Open Sans" panose="020B0606030504020204" pitchFamily="34" charset="0"/>
                </a:rPr>
                <a:t>INTP</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(Ti)</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200">
                  <a:solidFill>
                    <a:srgbClr val="FFFFFF"/>
                  </a:solidFill>
                  <a:latin typeface="Open Sans" panose="020B0606030504020204" pitchFamily="34" charset="0"/>
                  <a:ea typeface="Open Sans" panose="020B0606030504020204" pitchFamily="34" charset="0"/>
                  <a:cs typeface="Open Sans" panose="020B0606030504020204" pitchFamily="34" charset="0"/>
                </a:rPr>
                <a:t>A reflective systematizer, you are usually clear-minded and dispassionate when finding logical solutions to problems. Yet you may experience sudden outbursts of emotions when under great stress, which may be troubling for both you and your teammates. Don’t overreact with people who are just trying to help but also don’t let them criticize you too harshly for these reactions. Try to be more tolerant of the illogical, in yourself and in others, and build this into your plans to be able to adjust more flexibly.</a:t>
              </a:r>
            </a:p>
            <a:p>
              <a:pPr marL="285750" indent="-285750">
                <a:buFont typeface="Arial" panose="020B0604020202020204" pitchFamily="34" charset="0"/>
                <a:buChar char="•"/>
                <a:defRPr/>
              </a:pPr>
              <a:r>
                <a:rPr lang="en-US" sz="1400" b="1" err="1">
                  <a:solidFill>
                    <a:srgbClr val="FFFFFF"/>
                  </a:solidFill>
                  <a:latin typeface="Open Sans" panose="020B0606030504020204" pitchFamily="34" charset="0"/>
                  <a:ea typeface="Open Sans" panose="020B0606030504020204" pitchFamily="34" charset="0"/>
                  <a:cs typeface="Open Sans" panose="020B0606030504020204" pitchFamily="34" charset="0"/>
                </a:rPr>
                <a:t>ESFJ</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 &amp; ENFJ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(Fe)</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200">
                  <a:solidFill>
                    <a:srgbClr val="FFFFFF"/>
                  </a:solidFill>
                  <a:latin typeface="Open Sans" panose="020B0606030504020204" pitchFamily="34" charset="0"/>
                  <a:ea typeface="Open Sans" panose="020B0606030504020204" pitchFamily="34" charset="0"/>
                  <a:cs typeface="Open Sans" panose="020B0606030504020204" pitchFamily="34" charset="0"/>
                </a:rPr>
                <a:t>A people-focused organizer, you are usually warm and decisive, taking action to ensure people’s needs are met. Yet you may become intrusive in your desire to help teammates who are experiencing stress, and you may feel neglected or unappreciated if they do not reciprocate the same care. Try to accept that some people may truly not want your help. Focus your efforts on your own problems instead, adopting a more task-focused mindset to adjust your plans before the stress escalates.</a:t>
              </a:r>
            </a:p>
            <a:p>
              <a:pPr marL="285750" indent="-285750">
                <a:buFont typeface="Arial" panose="020B0604020202020204" pitchFamily="34" charset="0"/>
                <a:buChar char="•"/>
                <a:defRPr/>
              </a:pPr>
              <a:r>
                <a:rPr lang="en-US" sz="1400" b="1" err="1">
                  <a:solidFill>
                    <a:srgbClr val="FFFFFF"/>
                  </a:solidFill>
                  <a:latin typeface="Open Sans" panose="020B0606030504020204" pitchFamily="34" charset="0"/>
                  <a:ea typeface="Open Sans" panose="020B0606030504020204" pitchFamily="34" charset="0"/>
                  <a:cs typeface="Open Sans" panose="020B0606030504020204" pitchFamily="34" charset="0"/>
                </a:rPr>
                <a:t>ISFP</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 &amp; </a:t>
              </a:r>
              <a:r>
                <a:rPr lang="en-US" sz="1400" b="1" err="1">
                  <a:solidFill>
                    <a:srgbClr val="FFFFFF"/>
                  </a:solidFill>
                  <a:latin typeface="Open Sans" panose="020B0606030504020204" pitchFamily="34" charset="0"/>
                  <a:ea typeface="Open Sans" panose="020B0606030504020204" pitchFamily="34" charset="0"/>
                  <a:cs typeface="Open Sans" panose="020B0606030504020204" pitchFamily="34" charset="0"/>
                </a:rPr>
                <a:t>INFP</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(Fi)</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200">
                  <a:solidFill>
                    <a:srgbClr val="FFFFFF"/>
                  </a:solidFill>
                  <a:latin typeface="Open Sans" panose="020B0606030504020204" pitchFamily="34" charset="0"/>
                  <a:ea typeface="Open Sans" panose="020B0606030504020204" pitchFamily="34" charset="0"/>
                  <a:cs typeface="Open Sans" panose="020B0606030504020204" pitchFamily="34" charset="0"/>
                </a:rPr>
                <a:t>A values-led supporter, you are usually tolerant and flexible, adapting your approach so you’re always doing the right thing. Yet you may become intolerant under stress, passing negative judgements on yourself and teammates. Remember that not everyone has the same values or needs as you. Try to rediscover your usual flexibility—although you may also need to accept some level of planning to navigate the problems effectively.</a:t>
              </a:r>
            </a:p>
          </p:txBody>
        </p:sp>
      </p:grpSp>
      <p:pic>
        <p:nvPicPr>
          <p:cNvPr id="28" name="Picture 27" descr="A black background with a black square&#10;&#10;Description automatically generated with medium confidence">
            <a:extLst>
              <a:ext uri="{FF2B5EF4-FFF2-40B4-BE49-F238E27FC236}">
                <a16:creationId xmlns:a16="http://schemas.microsoft.com/office/drawing/2014/main" id="{00580302-D7E4-B28A-64E4-95F269BF9BE8}"/>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13" name="TextBox 12">
            <a:extLst>
              <a:ext uri="{FF2B5EF4-FFF2-40B4-BE49-F238E27FC236}">
                <a16:creationId xmlns:a16="http://schemas.microsoft.com/office/drawing/2014/main" id="{41059B4F-502E-57D9-2B32-66B4D664B1EB}"/>
              </a:ext>
            </a:extLst>
          </p:cNvPr>
          <p:cNvSpPr txBox="1"/>
          <p:nvPr/>
        </p:nvSpPr>
        <p:spPr>
          <a:xfrm>
            <a:off x="10343141" y="4828251"/>
            <a:ext cx="134205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Adaptive Coping</a:t>
            </a:r>
          </a:p>
        </p:txBody>
      </p:sp>
    </p:spTree>
    <p:custDataLst>
      <p:tags r:id="rId1"/>
    </p:custDataLst>
    <p:extLst>
      <p:ext uri="{BB962C8B-B14F-4D97-AF65-F5344CB8AC3E}">
        <p14:creationId xmlns:p14="http://schemas.microsoft.com/office/powerpoint/2010/main" val="3548482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par>
                                <p:cTn id="15" presetID="37"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750"/>
                                        <p:tgtEl>
                                          <p:spTgt spid="13"/>
                                        </p:tgtEl>
                                      </p:cBhvr>
                                    </p:animEffect>
                                    <p:anim calcmode="lin" valueType="num">
                                      <p:cBhvr>
                                        <p:cTn id="18" dur="750" fill="hold"/>
                                        <p:tgtEl>
                                          <p:spTgt spid="13"/>
                                        </p:tgtEl>
                                        <p:attrNameLst>
                                          <p:attrName>ppt_x</p:attrName>
                                        </p:attrNameLst>
                                      </p:cBhvr>
                                      <p:tavLst>
                                        <p:tav tm="0">
                                          <p:val>
                                            <p:strVal val="#ppt_x"/>
                                          </p:val>
                                        </p:tav>
                                        <p:tav tm="100000">
                                          <p:val>
                                            <p:strVal val="#ppt_x"/>
                                          </p:val>
                                        </p:tav>
                                      </p:tavLst>
                                    </p:anim>
                                    <p:anim calcmode="lin" valueType="num">
                                      <p:cBhvr>
                                        <p:cTn id="19" dur="675" decel="100000" fill="hold"/>
                                        <p:tgtEl>
                                          <p:spTgt spid="13"/>
                                        </p:tgtEl>
                                        <p:attrNameLst>
                                          <p:attrName>ppt_y</p:attrName>
                                        </p:attrNameLst>
                                      </p:cBhvr>
                                      <p:tavLst>
                                        <p:tav tm="0">
                                          <p:val>
                                            <p:strVal val="#ppt_y+1"/>
                                          </p:val>
                                        </p:tav>
                                        <p:tav tm="100000">
                                          <p:val>
                                            <p:strVal val="#ppt_y-.03"/>
                                          </p:val>
                                        </p:tav>
                                      </p:tavLst>
                                    </p:anim>
                                    <p:anim calcmode="lin" valueType="num">
                                      <p:cBhvr>
                                        <p:cTn id="20" dur="75" accel="100000" fill="hold">
                                          <p:stCondLst>
                                            <p:cond delay="675"/>
                                          </p:stCondLst>
                                        </p:cTn>
                                        <p:tgtEl>
                                          <p:spTgt spid="13"/>
                                        </p:tgtEl>
                                        <p:attrNameLst>
                                          <p:attrName>ppt_y</p:attrName>
                                        </p:attrNameLst>
                                      </p:cBhvr>
                                      <p:tavLst>
                                        <p:tav tm="0">
                                          <p:val>
                                            <p:strVal val="#ppt_y-.03"/>
                                          </p:val>
                                        </p:tav>
                                        <p:tav tm="100000">
                                          <p:val>
                                            <p:strVal val="#ppt_y"/>
                                          </p:val>
                                        </p:tav>
                                      </p:tavLst>
                                    </p:anim>
                                  </p:childTnLst>
                                </p:cTn>
                              </p:par>
                              <p:par>
                                <p:cTn id="21" presetID="37" presetClass="entr" presetSubtype="0"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750"/>
                                        <p:tgtEl>
                                          <p:spTgt spid="28"/>
                                        </p:tgtEl>
                                      </p:cBhvr>
                                    </p:animEffect>
                                    <p:anim calcmode="lin" valueType="num">
                                      <p:cBhvr>
                                        <p:cTn id="24" dur="750" fill="hold"/>
                                        <p:tgtEl>
                                          <p:spTgt spid="28"/>
                                        </p:tgtEl>
                                        <p:attrNameLst>
                                          <p:attrName>ppt_x</p:attrName>
                                        </p:attrNameLst>
                                      </p:cBhvr>
                                      <p:tavLst>
                                        <p:tav tm="0">
                                          <p:val>
                                            <p:strVal val="#ppt_x"/>
                                          </p:val>
                                        </p:tav>
                                        <p:tav tm="100000">
                                          <p:val>
                                            <p:strVal val="#ppt_x"/>
                                          </p:val>
                                        </p:tav>
                                      </p:tavLst>
                                    </p:anim>
                                    <p:anim calcmode="lin" valueType="num">
                                      <p:cBhvr>
                                        <p:cTn id="25" dur="675" decel="100000" fill="hold"/>
                                        <p:tgtEl>
                                          <p:spTgt spid="28"/>
                                        </p:tgtEl>
                                        <p:attrNameLst>
                                          <p:attrName>ppt_y</p:attrName>
                                        </p:attrNameLst>
                                      </p:cBhvr>
                                      <p:tavLst>
                                        <p:tav tm="0">
                                          <p:val>
                                            <p:strVal val="#ppt_y+1"/>
                                          </p:val>
                                        </p:tav>
                                        <p:tav tm="100000">
                                          <p:val>
                                            <p:strVal val="#ppt_y-.03"/>
                                          </p:val>
                                        </p:tav>
                                      </p:tavLst>
                                    </p:anim>
                                    <p:anim calcmode="lin" valueType="num">
                                      <p:cBhvr>
                                        <p:cTn id="26"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A8F5CE-16B3-B067-4006-425050D945BB}"/>
            </a:ext>
          </a:extLst>
        </p:cNvPr>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3BFB7C8B-0273-7FE7-8C9B-73BD618BA7AE}"/>
              </a:ext>
            </a:extLst>
          </p:cNvPr>
          <p:cNvGraphicFramePr>
            <a:graphicFrameLocks noGrp="1"/>
          </p:cNvGraphicFramePr>
          <p:nvPr>
            <p:extLst>
              <p:ext uri="{D42A27DB-BD31-4B8C-83A1-F6EECF244321}">
                <p14:modId xmlns:p14="http://schemas.microsoft.com/office/powerpoint/2010/main" val="1210131658"/>
              </p:ext>
            </p:extLst>
          </p:nvPr>
        </p:nvGraphicFramePr>
        <p:xfrm>
          <a:off x="713312" y="1417220"/>
          <a:ext cx="10765377" cy="5148580"/>
        </p:xfrm>
        <a:graphic>
          <a:graphicData uri="http://schemas.openxmlformats.org/drawingml/2006/table">
            <a:tbl>
              <a:tblPr>
                <a:tableStyleId>{5C22544A-7EE6-4342-B048-85BDC9FD1C3A}</a:tableStyleId>
              </a:tblPr>
              <a:tblGrid>
                <a:gridCol w="2953803">
                  <a:extLst>
                    <a:ext uri="{9D8B030D-6E8A-4147-A177-3AD203B41FA5}">
                      <a16:colId xmlns:a16="http://schemas.microsoft.com/office/drawing/2014/main" val="1988431367"/>
                    </a:ext>
                  </a:extLst>
                </a:gridCol>
                <a:gridCol w="7811574">
                  <a:extLst>
                    <a:ext uri="{9D8B030D-6E8A-4147-A177-3AD203B41FA5}">
                      <a16:colId xmlns:a16="http://schemas.microsoft.com/office/drawing/2014/main" val="3553632243"/>
                    </a:ext>
                  </a:extLst>
                </a:gridCol>
              </a:tblGrid>
              <a:tr h="997091">
                <a:tc>
                  <a:txBody>
                    <a:bodyPr/>
                    <a:lstStyle/>
                    <a:p>
                      <a:pPr marL="0" marR="0">
                        <a:lnSpc>
                          <a:spcPct val="100000"/>
                        </a:lnSpc>
                        <a:spcBef>
                          <a:spcPts val="0"/>
                        </a:spcBef>
                        <a:spcAft>
                          <a:spcPts val="0"/>
                        </a:spcAft>
                      </a:pPr>
                      <a:r>
                        <a:rPr lang="en-US" sz="1200" b="1">
                          <a:solidFill>
                            <a:srgbClr val="003E46"/>
                          </a:solidFill>
                          <a:effectLst/>
                          <a:latin typeface="Open Sans" panose="020B0606030504020204" pitchFamily="34" charset="0"/>
                          <a:ea typeface="Calibri" panose="020F0502020204030204" pitchFamily="34" charset="0"/>
                          <a:cs typeface="Open Sans" panose="020B0606030504020204" pitchFamily="34" charset="0"/>
                        </a:rPr>
                        <a:t>ESTJ &amp; ENTJ </a:t>
                      </a:r>
                    </a:p>
                    <a:p>
                      <a:pPr marL="0" marR="0">
                        <a:lnSpc>
                          <a:spcPct val="100000"/>
                        </a:lnSpc>
                        <a:spcBef>
                          <a:spcPts val="0"/>
                        </a:spcBef>
                        <a:spcAft>
                          <a:spcPts val="0"/>
                        </a:spcAft>
                      </a:pPr>
                      <a:endParaRPr lang="en-US" sz="1200" b="1">
                        <a:solidFill>
                          <a:srgbClr val="003E46"/>
                        </a:solidFill>
                        <a:effectLst/>
                        <a:latin typeface="Open Sans" panose="020B0606030504020204" pitchFamily="34" charset="0"/>
                        <a:ea typeface="Calibri" panose="020F0502020204030204" pitchFamily="34" charset="0"/>
                        <a:cs typeface="Open Sans" panose="020B0606030504020204" pitchFamily="34" charset="0"/>
                      </a:endParaRPr>
                    </a:p>
                    <a:p>
                      <a:pPr marL="0" marR="0">
                        <a:lnSpc>
                          <a:spcPct val="100000"/>
                        </a:lnSpc>
                        <a:spcBef>
                          <a:spcPts val="0"/>
                        </a:spcBef>
                        <a:spcAft>
                          <a:spcPts val="0"/>
                        </a:spcAft>
                      </a:pPr>
                      <a:r>
                        <a:rPr lang="en-US" sz="1200" b="1">
                          <a:solidFill>
                            <a:srgbClr val="003E46"/>
                          </a:solidFill>
                          <a:effectLst/>
                          <a:latin typeface="Open Sans" panose="020B0606030504020204" pitchFamily="34" charset="0"/>
                          <a:ea typeface="Calibri" panose="020F0502020204030204" pitchFamily="34" charset="0"/>
                          <a:cs typeface="Open Sans" panose="020B0606030504020204" pitchFamily="34" charset="0"/>
                        </a:rPr>
                        <a:t>Favorite: </a:t>
                      </a:r>
                    </a:p>
                    <a:p>
                      <a:pPr marL="0" marR="0" algn="l" defTabSz="914400" rtl="0" eaLnBrk="1" latinLnBrk="0" hangingPunct="1">
                        <a:lnSpc>
                          <a:spcPct val="100000"/>
                        </a:lnSpc>
                        <a:spcBef>
                          <a:spcPts val="0"/>
                        </a:spcBef>
                        <a:spcAft>
                          <a:spcPts val="0"/>
                        </a:spcAft>
                      </a:pPr>
                      <a:r>
                        <a:rPr lang="en-US" sz="120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Extraverted Thinking (Te)</a:t>
                      </a:r>
                    </a:p>
                    <a:p>
                      <a:pPr marL="0" marR="0">
                        <a:lnSpc>
                          <a:spcPct val="100000"/>
                        </a:lnSpc>
                        <a:spcBef>
                          <a:spcPts val="0"/>
                        </a:spcBef>
                        <a:spcAft>
                          <a:spcPts val="0"/>
                        </a:spcAft>
                      </a:pPr>
                      <a:r>
                        <a:rPr lang="en-US" sz="1200" b="1">
                          <a:solidFill>
                            <a:srgbClr val="003E46"/>
                          </a:solidFill>
                          <a:effectLst/>
                          <a:latin typeface="Open Sans" panose="020B0606030504020204" pitchFamily="34" charset="0"/>
                          <a:ea typeface="Calibri" panose="020F0502020204030204" pitchFamily="34" charset="0"/>
                          <a:cs typeface="Open Sans" panose="020B0606030504020204" pitchFamily="34" charset="0"/>
                        </a:rPr>
                        <a:t>Fourth:</a:t>
                      </a:r>
                    </a:p>
                    <a:p>
                      <a:pPr marL="0" marR="0" algn="l" defTabSz="914400" rtl="0" eaLnBrk="1" latinLnBrk="0" hangingPunct="1">
                        <a:lnSpc>
                          <a:spcPct val="100000"/>
                        </a:lnSpc>
                        <a:spcBef>
                          <a:spcPts val="0"/>
                        </a:spcBef>
                        <a:spcAft>
                          <a:spcPts val="0"/>
                        </a:spcAft>
                      </a:pPr>
                      <a:r>
                        <a:rPr lang="en-US" sz="120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Introverted Feeling (Fi)</a:t>
                      </a:r>
                    </a:p>
                  </a:txBody>
                  <a:tcPr marL="71755" marR="36195" marT="107950" marB="36195">
                    <a:lnL w="12700" cmpd="sng">
                      <a:noFill/>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marR="0" lvl="0" indent="0">
                        <a:lnSpc>
                          <a:spcPct val="100000"/>
                        </a:lnSpc>
                        <a:spcBef>
                          <a:spcPts val="0"/>
                        </a:spcBef>
                        <a:spcAft>
                          <a:spcPts val="0"/>
                        </a:spcAft>
                        <a:buSzPts val="1000"/>
                        <a:buFont typeface="Symbol" panose="05050102010706020507" pitchFamily="18" charset="2"/>
                        <a:buNone/>
                        <a:tabLst>
                          <a:tab pos="228600" algn="l"/>
                        </a:tabLst>
                      </a:pPr>
                      <a:r>
                        <a:rPr lang="en-US" sz="1200" b="1"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Your stress triggers: </a:t>
                      </a:r>
                      <a:r>
                        <a:rPr lang="en-US" sz="1200" b="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You likely become stressed when dealing with incompetent or indecisive people, or when you feel your motives are being unjustly criticized. You may also find it stressful to work in a disorganized, chaotic environment, with constantly changing goals or little control over your schedule.</a:t>
                      </a:r>
                    </a:p>
                    <a:p>
                      <a:pPr marL="0" marR="0" lvl="0" indent="0">
                        <a:lnSpc>
                          <a:spcPct val="100000"/>
                        </a:lnSpc>
                        <a:spcBef>
                          <a:spcPts val="0"/>
                        </a:spcBef>
                        <a:spcAft>
                          <a:spcPts val="0"/>
                        </a:spcAft>
                        <a:buSzPts val="1000"/>
                        <a:buFont typeface="Symbol" panose="05050102010706020507" pitchFamily="18" charset="2"/>
                        <a:buNone/>
                        <a:tabLst>
                          <a:tab pos="228600" algn="l"/>
                        </a:tabLst>
                      </a:pPr>
                      <a:r>
                        <a:rPr lang="en-US" sz="1200" b="1"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Your stress response: </a:t>
                      </a:r>
                      <a:r>
                        <a:rPr lang="en-US" sz="1200" b="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Under everyday stress, you may become increasingly demanding and critical, making abrupt decisions without any data to back them up. Under great stress, you may suddenly withdraw and become hypersensitive to criticism, feeling overwhelmed, unappreciated, or taken for granted.</a:t>
                      </a:r>
                    </a:p>
                  </a:txBody>
                  <a:tcPr marL="71755" marR="36195" marT="107950" marB="36195">
                    <a:lnL w="12700" cap="flat" cmpd="sng" algn="ctr">
                      <a:solidFill>
                        <a:schemeClr val="tx1"/>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89043468"/>
                  </a:ext>
                </a:extLst>
              </a:tr>
              <a:tr h="995539">
                <a:tc>
                  <a:txBody>
                    <a:bodyPr/>
                    <a:lstStyle/>
                    <a:p>
                      <a:pPr marL="0" marR="0" algn="l" defTabSz="914400" rtl="0" eaLnBrk="1" latinLnBrk="0" hangingPunct="1">
                        <a:lnSpc>
                          <a:spcPct val="100000"/>
                        </a:lnSpc>
                        <a:spcBef>
                          <a:spcPts val="0"/>
                        </a:spcBef>
                        <a:spcAft>
                          <a:spcPts val="0"/>
                        </a:spcAft>
                      </a:pPr>
                      <a:r>
                        <a:rPr lang="en-US" sz="1200" b="1" kern="1200">
                          <a:solidFill>
                            <a:srgbClr val="003E46"/>
                          </a:solidFill>
                          <a:effectLst/>
                          <a:latin typeface="Open Sans" panose="020B0606030504020204" pitchFamily="34" charset="0"/>
                          <a:ea typeface="Calibri" panose="020F0502020204030204" pitchFamily="34" charset="0"/>
                          <a:cs typeface="Open Sans" panose="020B0606030504020204" pitchFamily="34" charset="0"/>
                        </a:rPr>
                        <a:t>ISTP &amp; INTP</a:t>
                      </a:r>
                    </a:p>
                    <a:p>
                      <a:pPr marL="0" marR="0" algn="l" defTabSz="914400" rtl="0" eaLnBrk="1" latinLnBrk="0" hangingPunct="1">
                        <a:lnSpc>
                          <a:spcPct val="100000"/>
                        </a:lnSpc>
                        <a:spcBef>
                          <a:spcPts val="0"/>
                        </a:spcBef>
                        <a:spcAft>
                          <a:spcPts val="0"/>
                        </a:spcAft>
                      </a:pPr>
                      <a:r>
                        <a:rPr lang="en-US" sz="1200" b="1" kern="1200">
                          <a:solidFill>
                            <a:srgbClr val="003E46"/>
                          </a:solidFill>
                          <a:effectLst/>
                          <a:latin typeface="Open Sans" panose="020B0606030504020204" pitchFamily="34" charset="0"/>
                          <a:ea typeface="Calibri" panose="020F0502020204030204" pitchFamily="34" charset="0"/>
                          <a:cs typeface="Open Sans" panose="020B0606030504020204" pitchFamily="34" charset="0"/>
                        </a:rPr>
                        <a:t> </a:t>
                      </a:r>
                    </a:p>
                    <a:p>
                      <a:pPr marL="0" marR="0" algn="l" defTabSz="914400" rtl="0" eaLnBrk="1" latinLnBrk="0" hangingPunct="1">
                        <a:lnSpc>
                          <a:spcPct val="100000"/>
                        </a:lnSpc>
                        <a:spcBef>
                          <a:spcPts val="0"/>
                        </a:spcBef>
                        <a:spcAft>
                          <a:spcPts val="0"/>
                        </a:spcAft>
                      </a:pPr>
                      <a:r>
                        <a:rPr lang="en-US" sz="1200" b="1" kern="1200">
                          <a:solidFill>
                            <a:srgbClr val="003E46"/>
                          </a:solidFill>
                          <a:effectLst/>
                          <a:latin typeface="Open Sans" panose="020B0606030504020204" pitchFamily="34" charset="0"/>
                          <a:ea typeface="Calibri" panose="020F0502020204030204" pitchFamily="34" charset="0"/>
                          <a:cs typeface="Open Sans" panose="020B0606030504020204" pitchFamily="34" charset="0"/>
                        </a:rPr>
                        <a:t>Favorite:</a:t>
                      </a:r>
                    </a:p>
                    <a:p>
                      <a:pPr marL="0" marR="0" algn="l" defTabSz="914400" rtl="0" eaLnBrk="1" latinLnBrk="0" hangingPunct="1">
                        <a:lnSpc>
                          <a:spcPct val="100000"/>
                        </a:lnSpc>
                        <a:spcBef>
                          <a:spcPts val="0"/>
                        </a:spcBef>
                        <a:spcAft>
                          <a:spcPts val="0"/>
                        </a:spcAft>
                      </a:pPr>
                      <a:r>
                        <a:rPr lang="en-US" sz="120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Introverted Thinking (Ti)</a:t>
                      </a:r>
                    </a:p>
                    <a:p>
                      <a:pPr marL="0" marR="0" algn="l" defTabSz="914400" rtl="0" eaLnBrk="1" latinLnBrk="0" hangingPunct="1">
                        <a:lnSpc>
                          <a:spcPct val="100000"/>
                        </a:lnSpc>
                        <a:spcBef>
                          <a:spcPts val="0"/>
                        </a:spcBef>
                        <a:spcAft>
                          <a:spcPts val="0"/>
                        </a:spcAft>
                      </a:pPr>
                      <a:r>
                        <a:rPr lang="en-US" sz="1200" b="1" kern="1200">
                          <a:solidFill>
                            <a:srgbClr val="003E46"/>
                          </a:solidFill>
                          <a:effectLst/>
                          <a:latin typeface="Open Sans" panose="020B0606030504020204" pitchFamily="34" charset="0"/>
                          <a:ea typeface="Calibri" panose="020F0502020204030204" pitchFamily="34" charset="0"/>
                          <a:cs typeface="Open Sans" panose="020B0606030504020204" pitchFamily="34" charset="0"/>
                        </a:rPr>
                        <a:t>Fourth: </a:t>
                      </a:r>
                    </a:p>
                    <a:p>
                      <a:pPr marL="0" marR="0" algn="l" defTabSz="914400" rtl="0" eaLnBrk="1" latinLnBrk="0" hangingPunct="1">
                        <a:lnSpc>
                          <a:spcPct val="100000"/>
                        </a:lnSpc>
                        <a:spcBef>
                          <a:spcPts val="0"/>
                        </a:spcBef>
                        <a:spcAft>
                          <a:spcPts val="0"/>
                        </a:spcAft>
                      </a:pPr>
                      <a:r>
                        <a:rPr lang="en-US" sz="120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Extraverted Feeling (Fe) </a:t>
                      </a:r>
                    </a:p>
                  </a:txBody>
                  <a:tcPr marL="71755" marR="36195" marT="107950" marB="36195">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marR="0" lvl="0" indent="0" algn="l" defTabSz="914400" rtl="0" eaLnBrk="1" latinLnBrk="0" hangingPunct="1">
                        <a:lnSpc>
                          <a:spcPct val="100000"/>
                        </a:lnSpc>
                        <a:spcBef>
                          <a:spcPts val="0"/>
                        </a:spcBef>
                        <a:spcAft>
                          <a:spcPts val="0"/>
                        </a:spcAft>
                        <a:buSzPts val="1000"/>
                        <a:buFont typeface="Symbol" panose="05050102010706020507" pitchFamily="18" charset="2"/>
                        <a:buNone/>
                        <a:tabLst>
                          <a:tab pos="228600" algn="l"/>
                        </a:tabLst>
                      </a:pPr>
                      <a:r>
                        <a:rPr lang="en-US" sz="1200" b="1"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Your stress triggers: </a:t>
                      </a:r>
                      <a:r>
                        <a:rPr lang="en-US" sz="1200" b="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You likely become stressed when dealing with illogical or inflexible people, or when you have too much to do but not enough time to do it right. You may also find it stressful to work in a highly structured, authoritarian environment, or to engage in small talk or office politics. </a:t>
                      </a:r>
                    </a:p>
                    <a:p>
                      <a:pPr marL="0" marR="0" lvl="0" indent="0" algn="l" defTabSz="914400" rtl="0" eaLnBrk="1" latinLnBrk="0" hangingPunct="1">
                        <a:lnSpc>
                          <a:spcPct val="100000"/>
                        </a:lnSpc>
                        <a:spcBef>
                          <a:spcPts val="0"/>
                        </a:spcBef>
                        <a:spcAft>
                          <a:spcPts val="0"/>
                        </a:spcAft>
                        <a:buSzPts val="1000"/>
                        <a:buFont typeface="Symbol" panose="05050102010706020507" pitchFamily="18" charset="2"/>
                        <a:buNone/>
                        <a:tabLst>
                          <a:tab pos="228600" algn="l"/>
                        </a:tabLst>
                      </a:pPr>
                      <a:r>
                        <a:rPr lang="en-US" sz="1200" b="1"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Your stress response: </a:t>
                      </a:r>
                      <a:r>
                        <a:rPr lang="en-US" sz="1200" b="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Under everyday stress, you may become increasingly narrow-minded and rigid, offering biting criticism of others without any evidence to support that criticism. Under great stress, you may display extreme outbursts of emotion and worry about whether you are well-liked by those around you.</a:t>
                      </a:r>
                    </a:p>
                  </a:txBody>
                  <a:tcPr marL="71755" marR="36195" marT="107950" marB="36195">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98167448"/>
                  </a:ext>
                </a:extLst>
              </a:tr>
              <a:tr h="1167534">
                <a:tc>
                  <a:txBody>
                    <a:bodyPr/>
                    <a:lstStyle/>
                    <a:p>
                      <a:pPr marL="0" marR="0" algn="l" defTabSz="914400" rtl="0" eaLnBrk="1" latinLnBrk="0" hangingPunct="1">
                        <a:lnSpc>
                          <a:spcPct val="100000"/>
                        </a:lnSpc>
                        <a:spcBef>
                          <a:spcPts val="0"/>
                        </a:spcBef>
                        <a:spcAft>
                          <a:spcPts val="0"/>
                        </a:spcAft>
                      </a:pPr>
                      <a:r>
                        <a:rPr lang="en-US" sz="1200" b="1" kern="1200">
                          <a:solidFill>
                            <a:srgbClr val="003E46"/>
                          </a:solidFill>
                          <a:effectLst/>
                          <a:latin typeface="Open Sans" panose="020B0606030504020204" pitchFamily="34" charset="0"/>
                          <a:ea typeface="Calibri" panose="020F0502020204030204" pitchFamily="34" charset="0"/>
                          <a:cs typeface="Open Sans" panose="020B0606030504020204" pitchFamily="34" charset="0"/>
                        </a:rPr>
                        <a:t>ESFJ &amp; ENFJ</a:t>
                      </a:r>
                    </a:p>
                    <a:p>
                      <a:pPr marL="0" marR="0" algn="l" defTabSz="914400" rtl="0" eaLnBrk="1" latinLnBrk="0" hangingPunct="1">
                        <a:lnSpc>
                          <a:spcPct val="100000"/>
                        </a:lnSpc>
                        <a:spcBef>
                          <a:spcPts val="0"/>
                        </a:spcBef>
                        <a:spcAft>
                          <a:spcPts val="0"/>
                        </a:spcAft>
                      </a:pPr>
                      <a:endParaRPr lang="en-US" sz="1200" b="1" kern="1200">
                        <a:solidFill>
                          <a:srgbClr val="003E46"/>
                        </a:solidFill>
                        <a:effectLst/>
                        <a:latin typeface="Open Sans" panose="020B0606030504020204" pitchFamily="34" charset="0"/>
                        <a:ea typeface="Calibri" panose="020F0502020204030204" pitchFamily="34" charset="0"/>
                        <a:cs typeface="Open Sans" panose="020B0606030504020204" pitchFamily="34" charset="0"/>
                      </a:endParaRPr>
                    </a:p>
                    <a:p>
                      <a:pPr marL="0" marR="0" algn="l" defTabSz="914400" rtl="0" eaLnBrk="1" latinLnBrk="0" hangingPunct="1">
                        <a:lnSpc>
                          <a:spcPct val="100000"/>
                        </a:lnSpc>
                        <a:spcBef>
                          <a:spcPts val="0"/>
                        </a:spcBef>
                        <a:spcAft>
                          <a:spcPts val="0"/>
                        </a:spcAft>
                      </a:pPr>
                      <a:r>
                        <a:rPr lang="en-US" sz="1200" b="1" kern="1200">
                          <a:solidFill>
                            <a:srgbClr val="003E46"/>
                          </a:solidFill>
                          <a:effectLst/>
                          <a:latin typeface="Open Sans" panose="020B0606030504020204" pitchFamily="34" charset="0"/>
                          <a:ea typeface="Calibri" panose="020F0502020204030204" pitchFamily="34" charset="0"/>
                          <a:cs typeface="Open Sans" panose="020B0606030504020204" pitchFamily="34" charset="0"/>
                        </a:rPr>
                        <a:t>Favorite: </a:t>
                      </a:r>
                    </a:p>
                    <a:p>
                      <a:pPr marL="0" marR="0" algn="l" defTabSz="914400" rtl="0" eaLnBrk="1" latinLnBrk="0" hangingPunct="1">
                        <a:lnSpc>
                          <a:spcPct val="100000"/>
                        </a:lnSpc>
                        <a:spcBef>
                          <a:spcPts val="0"/>
                        </a:spcBef>
                        <a:spcAft>
                          <a:spcPts val="0"/>
                        </a:spcAft>
                      </a:pPr>
                      <a:r>
                        <a:rPr lang="en-US" sz="120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Extraverted Feeling (Fe)</a:t>
                      </a:r>
                    </a:p>
                    <a:p>
                      <a:pPr marL="0" marR="0" algn="l" defTabSz="914400" rtl="0" eaLnBrk="1" latinLnBrk="0" hangingPunct="1">
                        <a:lnSpc>
                          <a:spcPct val="100000"/>
                        </a:lnSpc>
                        <a:spcBef>
                          <a:spcPts val="0"/>
                        </a:spcBef>
                        <a:spcAft>
                          <a:spcPts val="0"/>
                        </a:spcAft>
                      </a:pPr>
                      <a:r>
                        <a:rPr lang="en-US" sz="1200" b="1" kern="1200">
                          <a:solidFill>
                            <a:srgbClr val="003E46"/>
                          </a:solidFill>
                          <a:effectLst/>
                          <a:latin typeface="Open Sans" panose="020B0606030504020204" pitchFamily="34" charset="0"/>
                          <a:ea typeface="Calibri" panose="020F0502020204030204" pitchFamily="34" charset="0"/>
                          <a:cs typeface="Open Sans" panose="020B0606030504020204" pitchFamily="34" charset="0"/>
                        </a:rPr>
                        <a:t>Fourth: </a:t>
                      </a:r>
                    </a:p>
                    <a:p>
                      <a:pPr marL="0" marR="0" algn="l" defTabSz="914400" rtl="0" eaLnBrk="1" latinLnBrk="0" hangingPunct="1">
                        <a:lnSpc>
                          <a:spcPct val="100000"/>
                        </a:lnSpc>
                        <a:spcBef>
                          <a:spcPts val="0"/>
                        </a:spcBef>
                        <a:spcAft>
                          <a:spcPts val="0"/>
                        </a:spcAft>
                      </a:pPr>
                      <a:r>
                        <a:rPr lang="en-US" sz="120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Introverted Thinking (Ti)</a:t>
                      </a:r>
                    </a:p>
                  </a:txBody>
                  <a:tcPr marL="71755" marR="36195" marT="107950" marB="36195">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marR="0" lvl="0" indent="0" algn="l" defTabSz="914400" rtl="0" eaLnBrk="1" latinLnBrk="0" hangingPunct="1">
                        <a:lnSpc>
                          <a:spcPct val="100000"/>
                        </a:lnSpc>
                        <a:spcBef>
                          <a:spcPts val="0"/>
                        </a:spcBef>
                        <a:spcAft>
                          <a:spcPts val="0"/>
                        </a:spcAft>
                        <a:buSzPts val="1000"/>
                        <a:buFont typeface="Symbol" panose="05050102010706020507" pitchFamily="18" charset="2"/>
                        <a:buNone/>
                        <a:tabLst>
                          <a:tab pos="228600" algn="l"/>
                        </a:tabLst>
                      </a:pPr>
                      <a:r>
                        <a:rPr lang="en-US" sz="1200" b="1"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Your stress triggers: </a:t>
                      </a:r>
                      <a:r>
                        <a:rPr lang="en-US" sz="1200" b="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You likely become stressed when dealing with people who are highly critical and don’t seem to respect your values and efforts. You may also find it stressful to work in environments where there is regular or ongoing conflict, with little consideration for people’s feelings and needs.</a:t>
                      </a:r>
                    </a:p>
                    <a:p>
                      <a:pPr marL="0" marR="0" lvl="0" indent="0" algn="l" defTabSz="914400" rtl="0" eaLnBrk="1" latinLnBrk="0" hangingPunct="1">
                        <a:lnSpc>
                          <a:spcPct val="100000"/>
                        </a:lnSpc>
                        <a:spcBef>
                          <a:spcPts val="0"/>
                        </a:spcBef>
                        <a:spcAft>
                          <a:spcPts val="0"/>
                        </a:spcAft>
                        <a:buSzPts val="1000"/>
                        <a:buFont typeface="Symbol" panose="05050102010706020507" pitchFamily="18" charset="2"/>
                        <a:buNone/>
                        <a:tabLst>
                          <a:tab pos="228600" algn="l"/>
                        </a:tabLst>
                      </a:pPr>
                      <a:r>
                        <a:rPr lang="en-US" sz="1200" b="1"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Your stress response: </a:t>
                      </a:r>
                      <a:r>
                        <a:rPr lang="en-US" sz="1200" b="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Under everyday stress, you may become increasingly pushy and insistent on achieving harmony, even if this means brushing conflict under the carpet. Under great stress, you may suddenly withdraw and begin to overanalyze, becoming very self-critical and doubting your competence.</a:t>
                      </a:r>
                    </a:p>
                  </a:txBody>
                  <a:tcPr marL="71755" marR="36195" marT="107950" marB="36195">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52686694"/>
                  </a:ext>
                </a:extLst>
              </a:tr>
              <a:tr h="995539">
                <a:tc>
                  <a:txBody>
                    <a:bodyPr/>
                    <a:lstStyle/>
                    <a:p>
                      <a:pPr marL="0" marR="0" algn="l" defTabSz="914400" rtl="0" eaLnBrk="1" latinLnBrk="0" hangingPunct="1">
                        <a:lnSpc>
                          <a:spcPct val="100000"/>
                        </a:lnSpc>
                        <a:spcBef>
                          <a:spcPts val="0"/>
                        </a:spcBef>
                        <a:spcAft>
                          <a:spcPts val="0"/>
                        </a:spcAft>
                      </a:pPr>
                      <a:r>
                        <a:rPr lang="en-US" sz="1200" b="1" kern="1200">
                          <a:solidFill>
                            <a:srgbClr val="003E46"/>
                          </a:solidFill>
                          <a:effectLst/>
                          <a:latin typeface="Open Sans" panose="020B0606030504020204" pitchFamily="34" charset="0"/>
                          <a:ea typeface="Calibri" panose="020F0502020204030204" pitchFamily="34" charset="0"/>
                          <a:cs typeface="Open Sans" panose="020B0606030504020204" pitchFamily="34" charset="0"/>
                        </a:rPr>
                        <a:t>ISFP &amp; INFP</a:t>
                      </a:r>
                    </a:p>
                    <a:p>
                      <a:pPr marL="0" marR="0" algn="l" defTabSz="914400" rtl="0" eaLnBrk="1" latinLnBrk="0" hangingPunct="1">
                        <a:lnSpc>
                          <a:spcPct val="100000"/>
                        </a:lnSpc>
                        <a:spcBef>
                          <a:spcPts val="0"/>
                        </a:spcBef>
                        <a:spcAft>
                          <a:spcPts val="0"/>
                        </a:spcAft>
                      </a:pPr>
                      <a:endParaRPr lang="en-US" sz="1200" b="1" kern="1200">
                        <a:solidFill>
                          <a:srgbClr val="003E46"/>
                        </a:solidFill>
                        <a:effectLst/>
                        <a:latin typeface="Open Sans" panose="020B0606030504020204" pitchFamily="34" charset="0"/>
                        <a:ea typeface="Calibri" panose="020F0502020204030204" pitchFamily="34" charset="0"/>
                        <a:cs typeface="Open Sans" panose="020B0606030504020204" pitchFamily="34" charset="0"/>
                      </a:endParaRPr>
                    </a:p>
                    <a:p>
                      <a:pPr marL="0" marR="0" algn="l" defTabSz="914400" rtl="0" eaLnBrk="1" latinLnBrk="0" hangingPunct="1">
                        <a:lnSpc>
                          <a:spcPct val="100000"/>
                        </a:lnSpc>
                        <a:spcBef>
                          <a:spcPts val="0"/>
                        </a:spcBef>
                        <a:spcAft>
                          <a:spcPts val="0"/>
                        </a:spcAft>
                      </a:pPr>
                      <a:r>
                        <a:rPr lang="en-US" sz="1200" b="1" kern="1200">
                          <a:solidFill>
                            <a:srgbClr val="003E46"/>
                          </a:solidFill>
                          <a:effectLst/>
                          <a:latin typeface="Open Sans" panose="020B0606030504020204" pitchFamily="34" charset="0"/>
                          <a:ea typeface="Calibri" panose="020F0502020204030204" pitchFamily="34" charset="0"/>
                          <a:cs typeface="Open Sans" panose="020B0606030504020204" pitchFamily="34" charset="0"/>
                        </a:rPr>
                        <a:t>Favorite: </a:t>
                      </a:r>
                    </a:p>
                    <a:p>
                      <a:pPr marL="0" marR="0" algn="l" defTabSz="914400" rtl="0" eaLnBrk="1" latinLnBrk="0" hangingPunct="1">
                        <a:lnSpc>
                          <a:spcPct val="100000"/>
                        </a:lnSpc>
                        <a:spcBef>
                          <a:spcPts val="0"/>
                        </a:spcBef>
                        <a:spcAft>
                          <a:spcPts val="0"/>
                        </a:spcAft>
                      </a:pPr>
                      <a:r>
                        <a:rPr lang="en-US" sz="120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Introverted Feeling (Fi)</a:t>
                      </a:r>
                    </a:p>
                    <a:p>
                      <a:pPr marL="0" marR="0" algn="l" defTabSz="914400" rtl="0" eaLnBrk="1" latinLnBrk="0" hangingPunct="1">
                        <a:lnSpc>
                          <a:spcPct val="100000"/>
                        </a:lnSpc>
                        <a:spcBef>
                          <a:spcPts val="0"/>
                        </a:spcBef>
                        <a:spcAft>
                          <a:spcPts val="0"/>
                        </a:spcAft>
                      </a:pPr>
                      <a:r>
                        <a:rPr lang="en-US" sz="1200" b="1" kern="1200">
                          <a:solidFill>
                            <a:srgbClr val="003E46"/>
                          </a:solidFill>
                          <a:effectLst/>
                          <a:latin typeface="Open Sans" panose="020B0606030504020204" pitchFamily="34" charset="0"/>
                          <a:ea typeface="Calibri" panose="020F0502020204030204" pitchFamily="34" charset="0"/>
                          <a:cs typeface="Open Sans" panose="020B0606030504020204" pitchFamily="34" charset="0"/>
                        </a:rPr>
                        <a:t>Fourth: </a:t>
                      </a:r>
                    </a:p>
                    <a:p>
                      <a:pPr marL="0" marR="0" algn="l" defTabSz="914400" rtl="0" eaLnBrk="1" latinLnBrk="0" hangingPunct="1">
                        <a:lnSpc>
                          <a:spcPct val="100000"/>
                        </a:lnSpc>
                        <a:spcBef>
                          <a:spcPts val="0"/>
                        </a:spcBef>
                        <a:spcAft>
                          <a:spcPts val="0"/>
                        </a:spcAft>
                      </a:pPr>
                      <a:r>
                        <a:rPr lang="en-US" sz="120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Extraverted Thinking (Te)</a:t>
                      </a:r>
                    </a:p>
                  </a:txBody>
                  <a:tcPr marL="71755" marR="36195" marT="107950" marB="36195">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marR="0" lvl="0" indent="0" algn="l" defTabSz="914400" rtl="0" eaLnBrk="1" latinLnBrk="0" hangingPunct="1">
                        <a:lnSpc>
                          <a:spcPct val="100000"/>
                        </a:lnSpc>
                        <a:spcBef>
                          <a:spcPts val="0"/>
                        </a:spcBef>
                        <a:spcAft>
                          <a:spcPts val="0"/>
                        </a:spcAft>
                        <a:buSzPts val="1000"/>
                        <a:buFont typeface="Symbol" panose="05050102010706020507" pitchFamily="18" charset="2"/>
                        <a:buNone/>
                        <a:tabLst>
                          <a:tab pos="228600" algn="l"/>
                        </a:tabLst>
                      </a:pPr>
                      <a:r>
                        <a:rPr lang="en-US" sz="1200" b="1"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Your stress triggers: </a:t>
                      </a:r>
                      <a:r>
                        <a:rPr lang="en-US" sz="1200" b="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You likely become stressed when you feel your values are being challenged or disrespected, or when dealing with demanding, aggressive people. You may also find it stressful to work in environments where there is too much noise, stimulation, or structure, leaving you no space for solitude.</a:t>
                      </a:r>
                    </a:p>
                    <a:p>
                      <a:pPr marL="0" marR="0" lvl="0" indent="0" algn="l" defTabSz="914400" rtl="0" eaLnBrk="1" latinLnBrk="0" hangingPunct="1">
                        <a:lnSpc>
                          <a:spcPct val="100000"/>
                        </a:lnSpc>
                        <a:spcBef>
                          <a:spcPts val="0"/>
                        </a:spcBef>
                        <a:spcAft>
                          <a:spcPts val="0"/>
                        </a:spcAft>
                        <a:buSzPts val="1000"/>
                        <a:buFont typeface="Symbol" panose="05050102010706020507" pitchFamily="18" charset="2"/>
                        <a:buNone/>
                        <a:tabLst>
                          <a:tab pos="228600" algn="l"/>
                        </a:tabLst>
                      </a:pPr>
                      <a:r>
                        <a:rPr lang="en-US" sz="1200" b="1"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Your stress response: </a:t>
                      </a:r>
                      <a:r>
                        <a:rPr lang="en-US" sz="1200" b="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Under everyday stress, you may become increasingly self-doubting and insecure, overreacting to perceived slights with little evidence to support this. Under great stress, you may suddenly act in an abrupt, overbearing manner, trying to control those around you but still feeling totally incompetent.</a:t>
                      </a:r>
                    </a:p>
                  </a:txBody>
                  <a:tcPr marL="71755" marR="36195" marT="107950" marB="36195">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98336178"/>
                  </a:ext>
                </a:extLst>
              </a:tr>
            </a:tbl>
          </a:graphicData>
        </a:graphic>
      </p:graphicFrame>
      <p:sp>
        <p:nvSpPr>
          <p:cNvPr id="2" name="Title 1">
            <a:extLst>
              <a:ext uri="{FF2B5EF4-FFF2-40B4-BE49-F238E27FC236}">
                <a16:creationId xmlns:a16="http://schemas.microsoft.com/office/drawing/2014/main" id="{5AA2E603-095C-6CCB-79D2-14083268F109}"/>
              </a:ext>
            </a:extLst>
          </p:cNvPr>
          <p:cNvSpPr>
            <a:spLocks noGrp="1"/>
          </p:cNvSpPr>
          <p:nvPr>
            <p:ph type="title"/>
          </p:nvPr>
        </p:nvSpPr>
        <p:spPr>
          <a:xfrm>
            <a:off x="1101969" y="708197"/>
            <a:ext cx="10515600" cy="900113"/>
          </a:xfrm>
        </p:spPr>
        <p:txBody>
          <a:bodyPr/>
          <a:lstStyle/>
          <a:p>
            <a:r>
              <a:rPr lang="en-GB" sz="3600"/>
              <a:t>Type Preferences in Stress (cont.)</a:t>
            </a:r>
          </a:p>
        </p:txBody>
      </p:sp>
      <p:sp>
        <p:nvSpPr>
          <p:cNvPr id="3" name="Oval 2">
            <a:extLst>
              <a:ext uri="{FF2B5EF4-FFF2-40B4-BE49-F238E27FC236}">
                <a16:creationId xmlns:a16="http://schemas.microsoft.com/office/drawing/2014/main" id="{B54E6028-631B-CA43-FDDB-5EE03C77AEF6}"/>
              </a:ext>
            </a:extLst>
          </p:cNvPr>
          <p:cNvSpPr/>
          <p:nvPr/>
        </p:nvSpPr>
        <p:spPr>
          <a:xfrm>
            <a:off x="11322957" y="6126515"/>
            <a:ext cx="545925" cy="512811"/>
          </a:xfrm>
          <a:prstGeom prst="ellipse">
            <a:avLst/>
          </a:prstGeom>
          <a:solidFill>
            <a:srgbClr val="3698A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Action Button: Go Forward or Next 3">
            <a:hlinkClick r:id="" action="ppaction://hlinkshowjump?jump=nextslide" highlightClick="1"/>
            <a:hlinkHover r:id="" action="ppaction://hlinkshowjump?jump=nextslide"/>
            <a:extLst>
              <a:ext uri="{FF2B5EF4-FFF2-40B4-BE49-F238E27FC236}">
                <a16:creationId xmlns:a16="http://schemas.microsoft.com/office/drawing/2014/main" id="{C3744375-4F99-6E19-79E6-FA4145D35E89}"/>
              </a:ext>
            </a:extLst>
          </p:cNvPr>
          <p:cNvSpPr/>
          <p:nvPr/>
        </p:nvSpPr>
        <p:spPr>
          <a:xfrm>
            <a:off x="11429047" y="6246884"/>
            <a:ext cx="379450" cy="272074"/>
          </a:xfrm>
          <a:prstGeom prst="actionButtonForwardNext">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solidFill>
                <a:schemeClr val="accent5"/>
              </a:solidFill>
            </a:endParaRPr>
          </a:p>
        </p:txBody>
      </p:sp>
    </p:spTree>
    <p:custDataLst>
      <p:tags r:id="rId1"/>
    </p:custDataLst>
    <p:extLst>
      <p:ext uri="{BB962C8B-B14F-4D97-AF65-F5344CB8AC3E}">
        <p14:creationId xmlns:p14="http://schemas.microsoft.com/office/powerpoint/2010/main" val="37897298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7FF1FC-9B6B-D06C-2A7A-5F9A8C3BD74F}"/>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19C390EC-47C4-064A-F7A7-C31F4015E9BD}"/>
              </a:ext>
            </a:extLst>
          </p:cNvPr>
          <p:cNvSpPr/>
          <p:nvPr/>
        </p:nvSpPr>
        <p:spPr>
          <a:xfrm>
            <a:off x="545522" y="3067271"/>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5" name="Group 34">
            <a:extLst>
              <a:ext uri="{FF2B5EF4-FFF2-40B4-BE49-F238E27FC236}">
                <a16:creationId xmlns:a16="http://schemas.microsoft.com/office/drawing/2014/main" id="{CBB3E7A8-1A0B-AB23-2AD3-F918D90A57F1}"/>
              </a:ext>
            </a:extLst>
          </p:cNvPr>
          <p:cNvGrpSpPr/>
          <p:nvPr/>
        </p:nvGrpSpPr>
        <p:grpSpPr>
          <a:xfrm>
            <a:off x="7681292" y="2459736"/>
            <a:ext cx="3418829" cy="652657"/>
            <a:chOff x="7681292" y="2214340"/>
            <a:chExt cx="3418829" cy="652657"/>
          </a:xfrm>
          <a:solidFill>
            <a:schemeClr val="accent1"/>
          </a:solidFill>
        </p:grpSpPr>
        <p:sp>
          <p:nvSpPr>
            <p:cNvPr id="17" name="Rectangle: Rounded Corners 16">
              <a:hlinkClick r:id="rId4" action="ppaction://hlinksldjump"/>
              <a:extLst>
                <a:ext uri="{FF2B5EF4-FFF2-40B4-BE49-F238E27FC236}">
                  <a16:creationId xmlns:a16="http://schemas.microsoft.com/office/drawing/2014/main" id="{4FE2C12B-435A-8A6F-C51D-C446B809D69A}"/>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9114A484-D7E0-B42D-0EF3-15731379F9C7}"/>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8645A855-8A7D-9E65-E35A-0A387FDAA575}"/>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44786FA3-E4A3-84A7-3424-283217572C25}"/>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5" name="Rectangle: Rounded Corners 14">
            <a:hlinkClick r:id="" action="ppaction://hlinkshowjump?jump=nextslide"/>
            <a:extLst>
              <a:ext uri="{FF2B5EF4-FFF2-40B4-BE49-F238E27FC236}">
                <a16:creationId xmlns:a16="http://schemas.microsoft.com/office/drawing/2014/main" id="{0A6F9F67-7430-E4F6-4414-D1F6B2F59BDE}"/>
              </a:ext>
            </a:extLst>
          </p:cNvPr>
          <p:cNvSpPr/>
          <p:nvPr/>
        </p:nvSpPr>
        <p:spPr>
          <a:xfrm>
            <a:off x="555434" y="2459736"/>
            <a:ext cx="3418829" cy="645618"/>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28" name="Group 27">
            <a:extLst>
              <a:ext uri="{FF2B5EF4-FFF2-40B4-BE49-F238E27FC236}">
                <a16:creationId xmlns:a16="http://schemas.microsoft.com/office/drawing/2014/main" id="{C35BA5A9-F885-AB0E-F4B8-5FD7D2196936}"/>
              </a:ext>
            </a:extLst>
          </p:cNvPr>
          <p:cNvGrpSpPr/>
          <p:nvPr/>
        </p:nvGrpSpPr>
        <p:grpSpPr>
          <a:xfrm>
            <a:off x="669469" y="2610673"/>
            <a:ext cx="360121" cy="340712"/>
            <a:chOff x="4202499" y="2618581"/>
            <a:chExt cx="360121" cy="340712"/>
          </a:xfrm>
        </p:grpSpPr>
        <p:grpSp>
          <p:nvGrpSpPr>
            <p:cNvPr id="8" name="Group 7">
              <a:extLst>
                <a:ext uri="{FF2B5EF4-FFF2-40B4-BE49-F238E27FC236}">
                  <a16:creationId xmlns:a16="http://schemas.microsoft.com/office/drawing/2014/main" id="{B98F27B1-6BCA-A888-924A-208811E65944}"/>
                </a:ext>
              </a:extLst>
            </p:cNvPr>
            <p:cNvGrpSpPr>
              <a:grpSpLocks/>
            </p:cNvGrpSpPr>
            <p:nvPr/>
          </p:nvGrpSpPr>
          <p:grpSpPr>
            <a:xfrm>
              <a:off x="4227654" y="2618581"/>
              <a:ext cx="334966" cy="334965"/>
              <a:chOff x="634298" y="2216636"/>
              <a:chExt cx="471189" cy="471188"/>
            </a:xfrm>
            <a:solidFill>
              <a:schemeClr val="accent1"/>
            </a:solidFill>
          </p:grpSpPr>
          <p:sp>
            <p:nvSpPr>
              <p:cNvPr id="9" name="Oval 8">
                <a:extLst>
                  <a:ext uri="{FF2B5EF4-FFF2-40B4-BE49-F238E27FC236}">
                    <a16:creationId xmlns:a16="http://schemas.microsoft.com/office/drawing/2014/main" id="{CAC2AC09-66E1-4545-C52E-3FD7F8691C4A}"/>
                  </a:ext>
                </a:extLst>
              </p:cNvPr>
              <p:cNvSpPr>
                <a:spLocks/>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4CDD5F16-18A2-18BB-3562-358D8F7919D6}"/>
                  </a:ext>
                </a:extLst>
              </p:cNvPr>
              <p:cNvSpPr>
                <a:spLocks/>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sp>
          <p:nvSpPr>
            <p:cNvPr id="19" name="Oval 18">
              <a:extLst>
                <a:ext uri="{FF2B5EF4-FFF2-40B4-BE49-F238E27FC236}">
                  <a16:creationId xmlns:a16="http://schemas.microsoft.com/office/drawing/2014/main" id="{88648D62-2D16-FF49-5728-E85BF15D9370}"/>
                </a:ext>
              </a:extLst>
            </p:cNvPr>
            <p:cNvSpPr>
              <a:spLocks/>
            </p:cNvSpPr>
            <p:nvPr/>
          </p:nvSpPr>
          <p:spPr>
            <a:xfrm>
              <a:off x="420249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Plus Sign 19">
              <a:extLst>
                <a:ext uri="{FF2B5EF4-FFF2-40B4-BE49-F238E27FC236}">
                  <a16:creationId xmlns:a16="http://schemas.microsoft.com/office/drawing/2014/main" id="{3D081306-CB0E-CA1A-05F9-56835ECAAE33}"/>
                </a:ext>
              </a:extLst>
            </p:cNvPr>
            <p:cNvSpPr>
              <a:spLocks/>
            </p:cNvSpPr>
            <p:nvPr/>
          </p:nvSpPr>
          <p:spPr>
            <a:xfrm>
              <a:off x="4244489" y="2662828"/>
              <a:ext cx="250986" cy="250986"/>
            </a:xfrm>
            <a:prstGeom prst="mathPlus">
              <a:avLst>
                <a:gd name="adj1" fmla="val 6253"/>
              </a:avLst>
            </a:prstGeom>
            <a:solidFill>
              <a:schemeClr val="tx2"/>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 name="Group 1">
            <a:extLst>
              <a:ext uri="{FF2B5EF4-FFF2-40B4-BE49-F238E27FC236}">
                <a16:creationId xmlns:a16="http://schemas.microsoft.com/office/drawing/2014/main" id="{35420608-AFDD-F990-50F5-395CBF6753B3}"/>
              </a:ext>
            </a:extLst>
          </p:cNvPr>
          <p:cNvGrpSpPr/>
          <p:nvPr/>
        </p:nvGrpSpPr>
        <p:grpSpPr>
          <a:xfrm>
            <a:off x="7795539" y="2616420"/>
            <a:ext cx="334966" cy="334965"/>
            <a:chOff x="7795539" y="2624328"/>
            <a:chExt cx="334966" cy="334965"/>
          </a:xfrm>
        </p:grpSpPr>
        <p:sp>
          <p:nvSpPr>
            <p:cNvPr id="21" name="Oval 20">
              <a:extLst>
                <a:ext uri="{FF2B5EF4-FFF2-40B4-BE49-F238E27FC236}">
                  <a16:creationId xmlns:a16="http://schemas.microsoft.com/office/drawing/2014/main" id="{1EC57737-A9C4-AE10-E28A-92D79507EA22}"/>
                </a:ext>
              </a:extLst>
            </p:cNvPr>
            <p:cNvSpPr/>
            <p:nvPr/>
          </p:nvSpPr>
          <p:spPr>
            <a:xfrm>
              <a:off x="779553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Plus Sign 21">
              <a:extLst>
                <a:ext uri="{FF2B5EF4-FFF2-40B4-BE49-F238E27FC236}">
                  <a16:creationId xmlns:a16="http://schemas.microsoft.com/office/drawing/2014/main" id="{9022F904-7D2F-6EA2-E626-0D51D25A55D0}"/>
                </a:ext>
              </a:extLst>
            </p:cNvPr>
            <p:cNvSpPr/>
            <p:nvPr/>
          </p:nvSpPr>
          <p:spPr>
            <a:xfrm>
              <a:off x="7837529" y="2664008"/>
              <a:ext cx="250986" cy="250986"/>
            </a:xfrm>
            <a:prstGeom prst="mathPlus">
              <a:avLst>
                <a:gd name="adj1" fmla="val 6253"/>
              </a:avLst>
            </a:prstGeom>
            <a:solidFill>
              <a:schemeClr val="tx2"/>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pic>
        <p:nvPicPr>
          <p:cNvPr id="6" name="Picture 5" descr="A black background with a black square&#10;&#10;Description automatically generated with medium confidence">
            <a:extLst>
              <a:ext uri="{FF2B5EF4-FFF2-40B4-BE49-F238E27FC236}">
                <a16:creationId xmlns:a16="http://schemas.microsoft.com/office/drawing/2014/main" id="{F5024C8C-FCC1-9683-8A36-DF4FF1D38D58}"/>
              </a:ext>
            </a:extLst>
          </p:cNvPr>
          <p:cNvPicPr>
            <a:picLocks noChangeAspect="1"/>
          </p:cNvPicPr>
          <p:nvPr/>
        </p:nvPicPr>
        <p:blipFill>
          <a:blip r:embed="rId5">
            <a:duotone>
              <a:schemeClr val="bg2">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30" name="TextBox 29">
            <a:extLst>
              <a:ext uri="{FF2B5EF4-FFF2-40B4-BE49-F238E27FC236}">
                <a16:creationId xmlns:a16="http://schemas.microsoft.com/office/drawing/2014/main" id="{7F5022C0-BBCC-00C2-121A-00E500152389}"/>
              </a:ext>
            </a:extLst>
          </p:cNvPr>
          <p:cNvSpPr txBox="1"/>
          <p:nvPr/>
        </p:nvSpPr>
        <p:spPr>
          <a:xfrm>
            <a:off x="10259786" y="4828251"/>
            <a:ext cx="150876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Stress Awareness</a:t>
            </a:r>
          </a:p>
        </p:txBody>
      </p:sp>
      <p:sp>
        <p:nvSpPr>
          <p:cNvPr id="33" name="TextBox 32">
            <a:extLst>
              <a:ext uri="{FF2B5EF4-FFF2-40B4-BE49-F238E27FC236}">
                <a16:creationId xmlns:a16="http://schemas.microsoft.com/office/drawing/2014/main" id="{B140D508-2CBE-E46B-8633-6DBF3203A620}"/>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Stress Awareness</a:t>
            </a:r>
          </a:p>
        </p:txBody>
      </p:sp>
      <p:sp>
        <p:nvSpPr>
          <p:cNvPr id="36" name="Title 3">
            <a:extLst>
              <a:ext uri="{FF2B5EF4-FFF2-40B4-BE49-F238E27FC236}">
                <a16:creationId xmlns:a16="http://schemas.microsoft.com/office/drawing/2014/main" id="{712088F0-BEB2-CB2F-A0B2-15ADF89A7E79}"/>
              </a:ext>
            </a:extLst>
          </p:cNvPr>
          <p:cNvSpPr>
            <a:spLocks noGrp="1"/>
          </p:cNvSpPr>
          <p:nvPr>
            <p:ph type="title"/>
          </p:nvPr>
        </p:nvSpPr>
        <p:spPr>
          <a:xfrm>
            <a:off x="767270" y="659995"/>
            <a:ext cx="10246896" cy="980098"/>
          </a:xfrm>
        </p:spPr>
        <p:txBody>
          <a:bodyPr anchor="t"/>
          <a:lstStyle/>
          <a:p>
            <a:r>
              <a:rPr lang="en-GB" sz="3600"/>
              <a:t>Basic Skills</a:t>
            </a:r>
          </a:p>
        </p:txBody>
      </p:sp>
      <p:sp>
        <p:nvSpPr>
          <p:cNvPr id="29" name="Rectangle: Rounded Corners 28">
            <a:hlinkClick r:id="rId4" action="ppaction://hlinksldjump"/>
            <a:extLst>
              <a:ext uri="{FF2B5EF4-FFF2-40B4-BE49-F238E27FC236}">
                <a16:creationId xmlns:a16="http://schemas.microsoft.com/office/drawing/2014/main" id="{F9F864DC-9217-6F2C-625E-63685831833D}"/>
              </a:ext>
            </a:extLst>
          </p:cNvPr>
          <p:cNvSpPr/>
          <p:nvPr/>
        </p:nvSpPr>
        <p:spPr>
          <a:xfrm>
            <a:off x="4113407" y="2459736"/>
            <a:ext cx="3418829" cy="652657"/>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sp>
        <p:nvSpPr>
          <p:cNvPr id="31" name="Oval 30">
            <a:extLst>
              <a:ext uri="{FF2B5EF4-FFF2-40B4-BE49-F238E27FC236}">
                <a16:creationId xmlns:a16="http://schemas.microsoft.com/office/drawing/2014/main" id="{705993CA-4A37-E402-D918-5816AE341761}"/>
              </a:ext>
            </a:extLst>
          </p:cNvPr>
          <p:cNvSpPr/>
          <p:nvPr/>
        </p:nvSpPr>
        <p:spPr>
          <a:xfrm>
            <a:off x="4236502" y="2616420"/>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2D9E68EA-203A-4370-5AF9-F2526DAB6C1F}"/>
              </a:ext>
            </a:extLst>
          </p:cNvPr>
          <p:cNvSpPr/>
          <p:nvPr/>
        </p:nvSpPr>
        <p:spPr>
          <a:xfrm>
            <a:off x="4278492" y="2656249"/>
            <a:ext cx="250986" cy="250986"/>
          </a:xfrm>
          <a:prstGeom prst="mathPlus">
            <a:avLst>
              <a:gd name="adj1" fmla="val 6253"/>
            </a:avLst>
          </a:prstGeom>
          <a:solidFill>
            <a:schemeClr val="accent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Tree>
    <p:custDataLst>
      <p:tags r:id="rId1"/>
    </p:custDataLst>
    <p:extLst>
      <p:ext uri="{BB962C8B-B14F-4D97-AF65-F5344CB8AC3E}">
        <p14:creationId xmlns:p14="http://schemas.microsoft.com/office/powerpoint/2010/main" val="41480385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2CE731-4FE1-A854-5A71-DBE94CCA178D}"/>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0C427F02-2F2B-2909-CB67-C93FA5091D8C}"/>
              </a:ext>
            </a:extLst>
          </p:cNvPr>
          <p:cNvSpPr/>
          <p:nvPr/>
        </p:nvSpPr>
        <p:spPr>
          <a:xfrm>
            <a:off x="545522" y="3067269"/>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3" name="Group 32">
            <a:extLst>
              <a:ext uri="{FF2B5EF4-FFF2-40B4-BE49-F238E27FC236}">
                <a16:creationId xmlns:a16="http://schemas.microsoft.com/office/drawing/2014/main" id="{0D657B32-F9CA-65A0-D81F-A579EE003FF9}"/>
              </a:ext>
            </a:extLst>
          </p:cNvPr>
          <p:cNvGrpSpPr/>
          <p:nvPr/>
        </p:nvGrpSpPr>
        <p:grpSpPr>
          <a:xfrm>
            <a:off x="555434" y="2459736"/>
            <a:ext cx="3418829" cy="645618"/>
            <a:chOff x="555434" y="2583107"/>
            <a:chExt cx="3418829" cy="645618"/>
          </a:xfrm>
          <a:solidFill>
            <a:schemeClr val="accent1"/>
          </a:solidFill>
        </p:grpSpPr>
        <p:sp>
          <p:nvSpPr>
            <p:cNvPr id="2" name="Rectangle: Rounded Corners 1">
              <a:extLst>
                <a:ext uri="{FF2B5EF4-FFF2-40B4-BE49-F238E27FC236}">
                  <a16:creationId xmlns:a16="http://schemas.microsoft.com/office/drawing/2014/main" id="{1BC20B57-F283-86FB-56B3-A607E8E6602C}"/>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5D0D073E-DB39-E6E5-122E-B8CC00B57EE3}"/>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4F9D629F-B234-F11C-F16C-D7E3D91F7343}"/>
                  </a:ext>
                </a:extLst>
              </p:cNvPr>
              <p:cNvSpPr/>
              <p:nvPr/>
            </p:nvSpPr>
            <p:spPr>
              <a:xfrm>
                <a:off x="634298" y="2216636"/>
                <a:ext cx="471189" cy="47118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FD370F24-F68B-D5D2-163D-7F08D82EAC24}"/>
                  </a:ext>
                </a:extLst>
              </p:cNvPr>
              <p:cNvSpPr/>
              <p:nvPr/>
            </p:nvSpPr>
            <p:spPr>
              <a:xfrm>
                <a:off x="693364" y="2272660"/>
                <a:ext cx="353056" cy="353058"/>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5" name="Group 4">
            <a:extLst>
              <a:ext uri="{FF2B5EF4-FFF2-40B4-BE49-F238E27FC236}">
                <a16:creationId xmlns:a16="http://schemas.microsoft.com/office/drawing/2014/main" id="{8CADA42B-6C35-7934-A1CB-A2763C90287B}"/>
              </a:ext>
            </a:extLst>
          </p:cNvPr>
          <p:cNvGrpSpPr/>
          <p:nvPr/>
        </p:nvGrpSpPr>
        <p:grpSpPr>
          <a:xfrm>
            <a:off x="4113407" y="2459736"/>
            <a:ext cx="3418829" cy="652657"/>
            <a:chOff x="4113407" y="2214340"/>
            <a:chExt cx="3418829" cy="652657"/>
          </a:xfrm>
          <a:solidFill>
            <a:schemeClr val="accent1"/>
          </a:solidFill>
        </p:grpSpPr>
        <p:grpSp>
          <p:nvGrpSpPr>
            <p:cNvPr id="34" name="Group 33">
              <a:extLst>
                <a:ext uri="{FF2B5EF4-FFF2-40B4-BE49-F238E27FC236}">
                  <a16:creationId xmlns:a16="http://schemas.microsoft.com/office/drawing/2014/main" id="{E6E2D789-F11F-055C-05DF-EEE0AB5C7456}"/>
                </a:ext>
              </a:extLst>
            </p:cNvPr>
            <p:cNvGrpSpPr/>
            <p:nvPr/>
          </p:nvGrpSpPr>
          <p:grpSpPr>
            <a:xfrm>
              <a:off x="4113407" y="2214340"/>
              <a:ext cx="3418829" cy="652657"/>
              <a:chOff x="4113407" y="2214340"/>
              <a:chExt cx="3418829" cy="652657"/>
            </a:xfrm>
            <a:grpFill/>
          </p:grpSpPr>
          <p:sp>
            <p:nvSpPr>
              <p:cNvPr id="7" name="Rectangle: Rounded Corners 6">
                <a:extLst>
                  <a:ext uri="{FF2B5EF4-FFF2-40B4-BE49-F238E27FC236}">
                    <a16:creationId xmlns:a16="http://schemas.microsoft.com/office/drawing/2014/main" id="{D0D3D23D-36B1-C84F-F5AD-03B6F88B97E0}"/>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DEEAA334-3203-9A36-4BE2-8C331FBADAA4}"/>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F579D1DA-F3FE-5FFD-63F9-B41551A0BE96}"/>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FAC07570-C695-7EDC-206A-AFE28A10AF01}"/>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0" name="Oval 39">
              <a:extLst>
                <a:ext uri="{FF2B5EF4-FFF2-40B4-BE49-F238E27FC236}">
                  <a16:creationId xmlns:a16="http://schemas.microsoft.com/office/drawing/2014/main" id="{019B19D9-41AA-BB25-2356-8596CC1379B2}"/>
                </a:ext>
              </a:extLst>
            </p:cNvPr>
            <p:cNvSpPr/>
            <p:nvPr/>
          </p:nvSpPr>
          <p:spPr>
            <a:xfrm>
              <a:off x="4236502"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Plus Sign 40">
              <a:extLst>
                <a:ext uri="{FF2B5EF4-FFF2-40B4-BE49-F238E27FC236}">
                  <a16:creationId xmlns:a16="http://schemas.microsoft.com/office/drawing/2014/main" id="{EF37CC04-1F7A-719A-74F0-F4BAA74F50FF}"/>
                </a:ext>
              </a:extLst>
            </p:cNvPr>
            <p:cNvSpPr/>
            <p:nvPr/>
          </p:nvSpPr>
          <p:spPr>
            <a:xfrm>
              <a:off x="4278492"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7" name="Rectangle: Rounded Corners 16">
            <a:extLst>
              <a:ext uri="{FF2B5EF4-FFF2-40B4-BE49-F238E27FC236}">
                <a16:creationId xmlns:a16="http://schemas.microsoft.com/office/drawing/2014/main" id="{9D1159E8-287D-B494-EC3A-20C7AA5A9482}"/>
              </a:ext>
            </a:extLst>
          </p:cNvPr>
          <p:cNvSpPr/>
          <p:nvPr/>
        </p:nvSpPr>
        <p:spPr>
          <a:xfrm>
            <a:off x="7681292" y="2459736"/>
            <a:ext cx="3418829" cy="652657"/>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11" name="Group 10">
            <a:extLst>
              <a:ext uri="{FF2B5EF4-FFF2-40B4-BE49-F238E27FC236}">
                <a16:creationId xmlns:a16="http://schemas.microsoft.com/office/drawing/2014/main" id="{FFE3BA63-E044-7B0C-9509-4900E9EA7AF3}"/>
              </a:ext>
            </a:extLst>
          </p:cNvPr>
          <p:cNvGrpSpPr/>
          <p:nvPr/>
        </p:nvGrpSpPr>
        <p:grpSpPr>
          <a:xfrm>
            <a:off x="10323575" y="4242815"/>
            <a:ext cx="1508760" cy="1755648"/>
            <a:chOff x="10257633" y="4285861"/>
            <a:chExt cx="1439417" cy="1672599"/>
          </a:xfrm>
        </p:grpSpPr>
        <p:pic>
          <p:nvPicPr>
            <p:cNvPr id="12" name="Picture 11" descr="A black background with a black square&#10;&#10;Description automatically generated with medium confidence">
              <a:extLst>
                <a:ext uri="{FF2B5EF4-FFF2-40B4-BE49-F238E27FC236}">
                  <a16:creationId xmlns:a16="http://schemas.microsoft.com/office/drawing/2014/main" id="{9B542DAA-5237-FE68-0B01-EBC86D689DC0}"/>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141042" y="4402452"/>
              <a:ext cx="1672599" cy="1439417"/>
            </a:xfrm>
            <a:prstGeom prst="rect">
              <a:avLst/>
            </a:prstGeom>
          </p:spPr>
        </p:pic>
        <p:sp>
          <p:nvSpPr>
            <p:cNvPr id="14" name="TextBox 13">
              <a:extLst>
                <a:ext uri="{FF2B5EF4-FFF2-40B4-BE49-F238E27FC236}">
                  <a16:creationId xmlns:a16="http://schemas.microsoft.com/office/drawing/2014/main" id="{FFD202FF-2D84-2021-06F8-47968376ED28}"/>
                </a:ext>
              </a:extLst>
            </p:cNvPr>
            <p:cNvSpPr txBox="1"/>
            <p:nvPr/>
          </p:nvSpPr>
          <p:spPr>
            <a:xfrm>
              <a:off x="10370219" y="4723835"/>
              <a:ext cx="1214243" cy="322539"/>
            </a:xfrm>
            <a:prstGeom prst="rect">
              <a:avLst/>
            </a:prstGeom>
            <a:noFill/>
          </p:spPr>
          <p:txBody>
            <a:bodyPr wrap="square" rtlCol="0">
              <a:spAutoFit/>
            </a:bodyPr>
            <a:lstStyle/>
            <a:p>
              <a:pPr algn="ctr"/>
              <a:endPar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sp>
        <p:nvSpPr>
          <p:cNvPr id="16" name="TextBox 15">
            <a:extLst>
              <a:ext uri="{FF2B5EF4-FFF2-40B4-BE49-F238E27FC236}">
                <a16:creationId xmlns:a16="http://schemas.microsoft.com/office/drawing/2014/main" id="{ED4F4392-8E90-CB51-0668-90C5002E9D9A}"/>
              </a:ext>
            </a:extLst>
          </p:cNvPr>
          <p:cNvSpPr txBox="1"/>
          <p:nvPr/>
        </p:nvSpPr>
        <p:spPr>
          <a:xfrm>
            <a:off x="10256698" y="4823045"/>
            <a:ext cx="1508759"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Stress Awareness</a:t>
            </a:r>
          </a:p>
        </p:txBody>
      </p:sp>
      <p:grpSp>
        <p:nvGrpSpPr>
          <p:cNvPr id="18" name="Group 17">
            <a:extLst>
              <a:ext uri="{FF2B5EF4-FFF2-40B4-BE49-F238E27FC236}">
                <a16:creationId xmlns:a16="http://schemas.microsoft.com/office/drawing/2014/main" id="{86F7F6BD-14AB-B101-161A-978AB79C8DED}"/>
              </a:ext>
            </a:extLst>
          </p:cNvPr>
          <p:cNvGrpSpPr/>
          <p:nvPr/>
        </p:nvGrpSpPr>
        <p:grpSpPr>
          <a:xfrm>
            <a:off x="7803145" y="2609743"/>
            <a:ext cx="360121" cy="340712"/>
            <a:chOff x="4202499" y="2618581"/>
            <a:chExt cx="360121" cy="340712"/>
          </a:xfrm>
        </p:grpSpPr>
        <p:grpSp>
          <p:nvGrpSpPr>
            <p:cNvPr id="19" name="Group 18">
              <a:extLst>
                <a:ext uri="{FF2B5EF4-FFF2-40B4-BE49-F238E27FC236}">
                  <a16:creationId xmlns:a16="http://schemas.microsoft.com/office/drawing/2014/main" id="{8852AD76-131A-1290-C673-2FE155135DFD}"/>
                </a:ext>
              </a:extLst>
            </p:cNvPr>
            <p:cNvGrpSpPr>
              <a:grpSpLocks/>
            </p:cNvGrpSpPr>
            <p:nvPr/>
          </p:nvGrpSpPr>
          <p:grpSpPr>
            <a:xfrm>
              <a:off x="4227654" y="2618581"/>
              <a:ext cx="334966" cy="334965"/>
              <a:chOff x="634298" y="2216636"/>
              <a:chExt cx="471189" cy="471188"/>
            </a:xfrm>
            <a:solidFill>
              <a:schemeClr val="accent1"/>
            </a:solidFill>
          </p:grpSpPr>
          <p:sp>
            <p:nvSpPr>
              <p:cNvPr id="22" name="Oval 21">
                <a:extLst>
                  <a:ext uri="{FF2B5EF4-FFF2-40B4-BE49-F238E27FC236}">
                    <a16:creationId xmlns:a16="http://schemas.microsoft.com/office/drawing/2014/main" id="{8F106E7D-8FD4-D1FB-B1DE-B73BEA1C63C1}"/>
                  </a:ext>
                </a:extLst>
              </p:cNvPr>
              <p:cNvSpPr>
                <a:spLocks/>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3" name="Plus Sign 22">
                <a:extLst>
                  <a:ext uri="{FF2B5EF4-FFF2-40B4-BE49-F238E27FC236}">
                    <a16:creationId xmlns:a16="http://schemas.microsoft.com/office/drawing/2014/main" id="{E49AC717-5CAE-00E2-06E5-A9BEB933070E}"/>
                  </a:ext>
                </a:extLst>
              </p:cNvPr>
              <p:cNvSpPr>
                <a:spLocks/>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sp>
          <p:nvSpPr>
            <p:cNvPr id="20" name="Oval 19">
              <a:extLst>
                <a:ext uri="{FF2B5EF4-FFF2-40B4-BE49-F238E27FC236}">
                  <a16:creationId xmlns:a16="http://schemas.microsoft.com/office/drawing/2014/main" id="{DDEEEBC7-3E63-B520-9299-547EAF292A8E}"/>
                </a:ext>
              </a:extLst>
            </p:cNvPr>
            <p:cNvSpPr>
              <a:spLocks/>
            </p:cNvSpPr>
            <p:nvPr/>
          </p:nvSpPr>
          <p:spPr>
            <a:xfrm>
              <a:off x="420249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1" name="Plus Sign 20">
              <a:extLst>
                <a:ext uri="{FF2B5EF4-FFF2-40B4-BE49-F238E27FC236}">
                  <a16:creationId xmlns:a16="http://schemas.microsoft.com/office/drawing/2014/main" id="{6128A9BB-E299-B506-2455-6BEBBF6B9C46}"/>
                </a:ext>
              </a:extLst>
            </p:cNvPr>
            <p:cNvSpPr>
              <a:spLocks/>
            </p:cNvSpPr>
            <p:nvPr/>
          </p:nvSpPr>
          <p:spPr>
            <a:xfrm>
              <a:off x="4244489" y="2662828"/>
              <a:ext cx="250986" cy="250986"/>
            </a:xfrm>
            <a:prstGeom prst="mathPlus">
              <a:avLst>
                <a:gd name="adj1" fmla="val 6253"/>
              </a:avLst>
            </a:prstGeom>
            <a:solidFill>
              <a:schemeClr val="tx2"/>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46" name="Rectangle: Rounded Corners 45">
            <a:extLst>
              <a:ext uri="{FF2B5EF4-FFF2-40B4-BE49-F238E27FC236}">
                <a16:creationId xmlns:a16="http://schemas.microsoft.com/office/drawing/2014/main" id="{FBC7A2CC-9F45-0BFD-E39B-A04BF6900782}"/>
              </a:ext>
            </a:extLst>
          </p:cNvPr>
          <p:cNvSpPr/>
          <p:nvPr/>
        </p:nvSpPr>
        <p:spPr>
          <a:xfrm>
            <a:off x="545521" y="2457418"/>
            <a:ext cx="10554600" cy="3810251"/>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7" name="Content Placeholder 1">
            <a:extLst>
              <a:ext uri="{FF2B5EF4-FFF2-40B4-BE49-F238E27FC236}">
                <a16:creationId xmlns:a16="http://schemas.microsoft.com/office/drawing/2014/main" id="{7FED1E40-8075-FFA2-59B0-9C8C2EDACDF2}"/>
              </a:ext>
            </a:extLst>
          </p:cNvPr>
          <p:cNvSpPr txBox="1">
            <a:spLocks/>
          </p:cNvSpPr>
          <p:nvPr/>
        </p:nvSpPr>
        <p:spPr>
          <a:xfrm>
            <a:off x="763871" y="2542032"/>
            <a:ext cx="919886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GB" b="1">
                <a:solidFill>
                  <a:srgbClr val="FFFFFF"/>
                </a:solidFill>
                <a:latin typeface="Open Sans" panose="020B0606030504020204" pitchFamily="34" charset="0"/>
                <a:ea typeface="Open Sans" panose="020B0606030504020204" pitchFamily="34" charset="0"/>
                <a:cs typeface="Open Sans" panose="020B0606030504020204" pitchFamily="34" charset="0"/>
              </a:rPr>
              <a:t>What Excellence Looks Like:</a:t>
            </a:r>
          </a:p>
          <a:p>
            <a:pPr marL="182880" indent="-182880">
              <a:spcBef>
                <a:spcPts val="0"/>
              </a:spcBef>
              <a:buFont typeface="Arial" panose="020B0604020202020204" pitchFamily="34" charset="0"/>
              <a:buChar char="•"/>
              <a:defRPr/>
            </a:pPr>
            <a:endParaRPr lang="en-US">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Recognizes and takes action to manage personal stress triggers </a:t>
            </a:r>
          </a:p>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Recognizes when others are under stress </a:t>
            </a:r>
          </a:p>
        </p:txBody>
      </p:sp>
      <p:grpSp>
        <p:nvGrpSpPr>
          <p:cNvPr id="48" name="Group 47">
            <a:extLst>
              <a:ext uri="{FF2B5EF4-FFF2-40B4-BE49-F238E27FC236}">
                <a16:creationId xmlns:a16="http://schemas.microsoft.com/office/drawing/2014/main" id="{5FD37510-F0C9-4755-1D27-06248B66C3BF}"/>
              </a:ext>
            </a:extLst>
          </p:cNvPr>
          <p:cNvGrpSpPr/>
          <p:nvPr/>
        </p:nvGrpSpPr>
        <p:grpSpPr>
          <a:xfrm>
            <a:off x="10259786" y="4243254"/>
            <a:ext cx="1575637" cy="1757812"/>
            <a:chOff x="8311429" y="4243254"/>
            <a:chExt cx="1575637" cy="1757812"/>
          </a:xfrm>
        </p:grpSpPr>
        <p:pic>
          <p:nvPicPr>
            <p:cNvPr id="49" name="Picture 48" descr="A black background with a black square&#10;&#10;Description automatically generated with medium confidence">
              <a:extLst>
                <a:ext uri="{FF2B5EF4-FFF2-40B4-BE49-F238E27FC236}">
                  <a16:creationId xmlns:a16="http://schemas.microsoft.com/office/drawing/2014/main" id="{D7424BDE-CA1E-FD28-6489-47A0057452A5}"/>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50" name="TextBox 49">
              <a:extLst>
                <a:ext uri="{FF2B5EF4-FFF2-40B4-BE49-F238E27FC236}">
                  <a16:creationId xmlns:a16="http://schemas.microsoft.com/office/drawing/2014/main" id="{A3EA9A6F-8DDB-F873-B8FF-C0A1D657D9DE}"/>
                </a:ext>
              </a:extLst>
            </p:cNvPr>
            <p:cNvSpPr txBox="1"/>
            <p:nvPr/>
          </p:nvSpPr>
          <p:spPr>
            <a:xfrm>
              <a:off x="8311429" y="4825648"/>
              <a:ext cx="150876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Stress Awareness</a:t>
              </a:r>
            </a:p>
          </p:txBody>
        </p:sp>
      </p:grpSp>
      <p:sp>
        <p:nvSpPr>
          <p:cNvPr id="61" name="TextBox 60">
            <a:extLst>
              <a:ext uri="{FF2B5EF4-FFF2-40B4-BE49-F238E27FC236}">
                <a16:creationId xmlns:a16="http://schemas.microsoft.com/office/drawing/2014/main" id="{97740209-AEF1-AB08-E922-BFE920ACAB67}"/>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Stress Awareness</a:t>
            </a:r>
          </a:p>
        </p:txBody>
      </p:sp>
      <p:sp>
        <p:nvSpPr>
          <p:cNvPr id="62" name="Title 3">
            <a:extLst>
              <a:ext uri="{FF2B5EF4-FFF2-40B4-BE49-F238E27FC236}">
                <a16:creationId xmlns:a16="http://schemas.microsoft.com/office/drawing/2014/main" id="{8173C6D6-D6A2-158F-3673-1F1A9F3EBFA4}"/>
              </a:ext>
            </a:extLst>
          </p:cNvPr>
          <p:cNvSpPr>
            <a:spLocks noGrp="1"/>
          </p:cNvSpPr>
          <p:nvPr>
            <p:ph type="title"/>
          </p:nvPr>
        </p:nvSpPr>
        <p:spPr>
          <a:xfrm>
            <a:off x="767270" y="659995"/>
            <a:ext cx="10246896" cy="980098"/>
          </a:xfrm>
        </p:spPr>
        <p:txBody>
          <a:bodyPr anchor="t"/>
          <a:lstStyle/>
          <a:p>
            <a:r>
              <a:rPr lang="en-GB" sz="3600"/>
              <a:t>Basic Skills</a:t>
            </a:r>
          </a:p>
        </p:txBody>
      </p:sp>
      <p:grpSp>
        <p:nvGrpSpPr>
          <p:cNvPr id="4" name="Group 3">
            <a:extLst>
              <a:ext uri="{FF2B5EF4-FFF2-40B4-BE49-F238E27FC236}">
                <a16:creationId xmlns:a16="http://schemas.microsoft.com/office/drawing/2014/main" id="{853CB45C-7ECA-A8D7-003D-78ED350888EA}"/>
              </a:ext>
            </a:extLst>
          </p:cNvPr>
          <p:cNvGrpSpPr/>
          <p:nvPr/>
        </p:nvGrpSpPr>
        <p:grpSpPr>
          <a:xfrm>
            <a:off x="545520" y="1850501"/>
            <a:ext cx="3418829" cy="649224"/>
            <a:chOff x="545520" y="1850501"/>
            <a:chExt cx="3418829" cy="649224"/>
          </a:xfrm>
        </p:grpSpPr>
        <p:sp>
          <p:nvSpPr>
            <p:cNvPr id="6" name="Rectangle: Rounded Corners 5">
              <a:extLst>
                <a:ext uri="{FF2B5EF4-FFF2-40B4-BE49-F238E27FC236}">
                  <a16:creationId xmlns:a16="http://schemas.microsoft.com/office/drawing/2014/main" id="{C8348D3F-AECC-B9BA-59C6-B5FC3E242189}"/>
                </a:ext>
              </a:extLst>
            </p:cNvPr>
            <p:cNvSpPr/>
            <p:nvPr/>
          </p:nvSpPr>
          <p:spPr>
            <a:xfrm>
              <a:off x="545520" y="1850501"/>
              <a:ext cx="3418829" cy="649224"/>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13" name="Group 12">
              <a:extLst>
                <a:ext uri="{FF2B5EF4-FFF2-40B4-BE49-F238E27FC236}">
                  <a16:creationId xmlns:a16="http://schemas.microsoft.com/office/drawing/2014/main" id="{EE399530-22CF-2888-8E45-6F04501B351D}"/>
                </a:ext>
              </a:extLst>
            </p:cNvPr>
            <p:cNvGrpSpPr/>
            <p:nvPr/>
          </p:nvGrpSpPr>
          <p:grpSpPr>
            <a:xfrm>
              <a:off x="659769" y="1973260"/>
              <a:ext cx="338328" cy="338328"/>
              <a:chOff x="687637" y="2265052"/>
              <a:chExt cx="338328" cy="338328"/>
            </a:xfrm>
          </p:grpSpPr>
          <p:sp>
            <p:nvSpPr>
              <p:cNvPr id="15" name="Oval 14">
                <a:extLst>
                  <a:ext uri="{FF2B5EF4-FFF2-40B4-BE49-F238E27FC236}">
                    <a16:creationId xmlns:a16="http://schemas.microsoft.com/office/drawing/2014/main" id="{D8B7C4AA-531E-7523-5DB3-F3FC8E094378}"/>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4" name="Graphic 8">
                <a:extLst>
                  <a:ext uri="{FF2B5EF4-FFF2-40B4-BE49-F238E27FC236}">
                    <a16:creationId xmlns:a16="http://schemas.microsoft.com/office/drawing/2014/main" id="{FBEF50BA-6FD7-1A5C-D81E-A731E44EF269}"/>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spTree>
    <p:custDataLst>
      <p:tags r:id="rId1"/>
    </p:custDataLst>
    <p:extLst>
      <p:ext uri="{BB962C8B-B14F-4D97-AF65-F5344CB8AC3E}">
        <p14:creationId xmlns:p14="http://schemas.microsoft.com/office/powerpoint/2010/main" val="1044225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750"/>
                                        <p:tgtEl>
                                          <p:spTgt spid="46"/>
                                        </p:tgtEl>
                                      </p:cBhvr>
                                    </p:animEffect>
                                    <p:anim calcmode="lin" valueType="num">
                                      <p:cBhvr>
                                        <p:cTn id="8" dur="750" fill="hold"/>
                                        <p:tgtEl>
                                          <p:spTgt spid="46"/>
                                        </p:tgtEl>
                                        <p:attrNameLst>
                                          <p:attrName>ppt_x</p:attrName>
                                        </p:attrNameLst>
                                      </p:cBhvr>
                                      <p:tavLst>
                                        <p:tav tm="0">
                                          <p:val>
                                            <p:strVal val="#ppt_x"/>
                                          </p:val>
                                        </p:tav>
                                        <p:tav tm="100000">
                                          <p:val>
                                            <p:strVal val="#ppt_x"/>
                                          </p:val>
                                        </p:tav>
                                      </p:tavLst>
                                    </p:anim>
                                    <p:anim calcmode="lin" valueType="num">
                                      <p:cBhvr>
                                        <p:cTn id="9" dur="675" decel="100000" fill="hold"/>
                                        <p:tgtEl>
                                          <p:spTgt spid="46"/>
                                        </p:tgtEl>
                                        <p:attrNameLst>
                                          <p:attrName>ppt_y</p:attrName>
                                        </p:attrNameLst>
                                      </p:cBhvr>
                                      <p:tavLst>
                                        <p:tav tm="0">
                                          <p:val>
                                            <p:strVal val="#ppt_y+1"/>
                                          </p:val>
                                        </p:tav>
                                        <p:tav tm="100000">
                                          <p:val>
                                            <p:strVal val="#ppt_y-.03"/>
                                          </p:val>
                                        </p:tav>
                                      </p:tavLst>
                                    </p:anim>
                                    <p:anim calcmode="lin" valueType="num">
                                      <p:cBhvr>
                                        <p:cTn id="10" dur="75" accel="100000" fill="hold">
                                          <p:stCondLst>
                                            <p:cond delay="675"/>
                                          </p:stCondLst>
                                        </p:cTn>
                                        <p:tgtEl>
                                          <p:spTgt spid="46"/>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fade">
                                      <p:cBhvr>
                                        <p:cTn id="13" dur="750"/>
                                        <p:tgtEl>
                                          <p:spTgt spid="47"/>
                                        </p:tgtEl>
                                      </p:cBhvr>
                                    </p:animEffect>
                                    <p:anim calcmode="lin" valueType="num">
                                      <p:cBhvr>
                                        <p:cTn id="14" dur="750" fill="hold"/>
                                        <p:tgtEl>
                                          <p:spTgt spid="47"/>
                                        </p:tgtEl>
                                        <p:attrNameLst>
                                          <p:attrName>ppt_x</p:attrName>
                                        </p:attrNameLst>
                                      </p:cBhvr>
                                      <p:tavLst>
                                        <p:tav tm="0">
                                          <p:val>
                                            <p:strVal val="#ppt_x"/>
                                          </p:val>
                                        </p:tav>
                                        <p:tav tm="100000">
                                          <p:val>
                                            <p:strVal val="#ppt_x"/>
                                          </p:val>
                                        </p:tav>
                                      </p:tavLst>
                                    </p:anim>
                                    <p:anim calcmode="lin" valueType="num">
                                      <p:cBhvr>
                                        <p:cTn id="15" dur="675" decel="100000" fill="hold"/>
                                        <p:tgtEl>
                                          <p:spTgt spid="47"/>
                                        </p:tgtEl>
                                        <p:attrNameLst>
                                          <p:attrName>ppt_y</p:attrName>
                                        </p:attrNameLst>
                                      </p:cBhvr>
                                      <p:tavLst>
                                        <p:tav tm="0">
                                          <p:val>
                                            <p:strVal val="#ppt_y+1"/>
                                          </p:val>
                                        </p:tav>
                                        <p:tav tm="100000">
                                          <p:val>
                                            <p:strVal val="#ppt_y-.03"/>
                                          </p:val>
                                        </p:tav>
                                      </p:tavLst>
                                    </p:anim>
                                    <p:anim calcmode="lin" valueType="num">
                                      <p:cBhvr>
                                        <p:cTn id="16" dur="75" accel="100000" fill="hold">
                                          <p:stCondLst>
                                            <p:cond delay="675"/>
                                          </p:stCondLst>
                                        </p:cTn>
                                        <p:tgtEl>
                                          <p:spTgt spid="47"/>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750"/>
                                        <p:tgtEl>
                                          <p:spTgt spid="48"/>
                                        </p:tgtEl>
                                      </p:cBhvr>
                                    </p:animEffect>
                                    <p:anim calcmode="lin" valueType="num">
                                      <p:cBhvr>
                                        <p:cTn id="20" dur="750" fill="hold"/>
                                        <p:tgtEl>
                                          <p:spTgt spid="48"/>
                                        </p:tgtEl>
                                        <p:attrNameLst>
                                          <p:attrName>ppt_x</p:attrName>
                                        </p:attrNameLst>
                                      </p:cBhvr>
                                      <p:tavLst>
                                        <p:tav tm="0">
                                          <p:val>
                                            <p:strVal val="#ppt_x"/>
                                          </p:val>
                                        </p:tav>
                                        <p:tav tm="100000">
                                          <p:val>
                                            <p:strVal val="#ppt_x"/>
                                          </p:val>
                                        </p:tav>
                                      </p:tavLst>
                                    </p:anim>
                                    <p:anim calcmode="lin" valueType="num">
                                      <p:cBhvr>
                                        <p:cTn id="21" dur="675" decel="100000" fill="hold"/>
                                        <p:tgtEl>
                                          <p:spTgt spid="48"/>
                                        </p:tgtEl>
                                        <p:attrNameLst>
                                          <p:attrName>ppt_y</p:attrName>
                                        </p:attrNameLst>
                                      </p:cBhvr>
                                      <p:tavLst>
                                        <p:tav tm="0">
                                          <p:val>
                                            <p:strVal val="#ppt_y+1"/>
                                          </p:val>
                                        </p:tav>
                                        <p:tav tm="100000">
                                          <p:val>
                                            <p:strVal val="#ppt_y-.03"/>
                                          </p:val>
                                        </p:tav>
                                      </p:tavLst>
                                    </p:anim>
                                    <p:anim calcmode="lin" valueType="num">
                                      <p:cBhvr>
                                        <p:cTn id="22" dur="75" accel="100000" fill="hold">
                                          <p:stCondLst>
                                            <p:cond delay="675"/>
                                          </p:stCondLst>
                                        </p:cTn>
                                        <p:tgtEl>
                                          <p:spTgt spid="4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B4D941-C82D-7BEB-5BB0-4FED888AB3E6}"/>
            </a:ext>
          </a:extLst>
        </p:cNvPr>
        <p:cNvGrpSpPr/>
        <p:nvPr/>
      </p:nvGrpSpPr>
      <p:grpSpPr>
        <a:xfrm>
          <a:off x="0" y="0"/>
          <a:ext cx="0" cy="0"/>
          <a:chOff x="0" y="0"/>
          <a:chExt cx="0" cy="0"/>
        </a:xfrm>
      </p:grpSpPr>
      <p:sp>
        <p:nvSpPr>
          <p:cNvPr id="46" name="TextBox 45">
            <a:extLst>
              <a:ext uri="{FF2B5EF4-FFF2-40B4-BE49-F238E27FC236}">
                <a16:creationId xmlns:a16="http://schemas.microsoft.com/office/drawing/2014/main" id="{15A6E0E8-CA16-F1EB-650E-A3FB99D6FF08}"/>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Stress Awareness</a:t>
            </a:r>
          </a:p>
        </p:txBody>
      </p:sp>
      <p:pic>
        <p:nvPicPr>
          <p:cNvPr id="12" name="Picture 11" descr="A black background with a black square&#10;&#10;Description automatically generated with medium confidence">
            <a:extLst>
              <a:ext uri="{FF2B5EF4-FFF2-40B4-BE49-F238E27FC236}">
                <a16:creationId xmlns:a16="http://schemas.microsoft.com/office/drawing/2014/main" id="{11402EE1-6F56-CA19-F6A0-E39DC5FAF756}"/>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37" name="TextBox 36">
            <a:extLst>
              <a:ext uri="{FF2B5EF4-FFF2-40B4-BE49-F238E27FC236}">
                <a16:creationId xmlns:a16="http://schemas.microsoft.com/office/drawing/2014/main" id="{84BE1127-E5E2-BD61-5F04-D4A5CB3BFE83}"/>
              </a:ext>
            </a:extLst>
          </p:cNvPr>
          <p:cNvSpPr txBox="1"/>
          <p:nvPr/>
        </p:nvSpPr>
        <p:spPr>
          <a:xfrm>
            <a:off x="10259786" y="4828251"/>
            <a:ext cx="150876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Stress Awareness</a:t>
            </a:r>
          </a:p>
        </p:txBody>
      </p:sp>
      <p:sp>
        <p:nvSpPr>
          <p:cNvPr id="16" name="Rectangle: Rounded Corners 15">
            <a:extLst>
              <a:ext uri="{FF2B5EF4-FFF2-40B4-BE49-F238E27FC236}">
                <a16:creationId xmlns:a16="http://schemas.microsoft.com/office/drawing/2014/main" id="{AFD6CE49-55F9-9D5E-FBF0-89B839DCFF46}"/>
              </a:ext>
            </a:extLst>
          </p:cNvPr>
          <p:cNvSpPr/>
          <p:nvPr/>
        </p:nvSpPr>
        <p:spPr>
          <a:xfrm>
            <a:off x="4113407" y="1805401"/>
            <a:ext cx="3418829" cy="654335"/>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18" name="Group 17">
            <a:extLst>
              <a:ext uri="{FF2B5EF4-FFF2-40B4-BE49-F238E27FC236}">
                <a16:creationId xmlns:a16="http://schemas.microsoft.com/office/drawing/2014/main" id="{252A8587-07BC-45EE-B504-B6BDE49FC98D}"/>
              </a:ext>
            </a:extLst>
          </p:cNvPr>
          <p:cNvGrpSpPr/>
          <p:nvPr/>
        </p:nvGrpSpPr>
        <p:grpSpPr>
          <a:xfrm>
            <a:off x="4226538" y="1961808"/>
            <a:ext cx="338328" cy="338328"/>
            <a:chOff x="687637" y="2265052"/>
            <a:chExt cx="338328" cy="338328"/>
          </a:xfrm>
        </p:grpSpPr>
        <p:sp>
          <p:nvSpPr>
            <p:cNvPr id="19" name="Oval 18">
              <a:extLst>
                <a:ext uri="{FF2B5EF4-FFF2-40B4-BE49-F238E27FC236}">
                  <a16:creationId xmlns:a16="http://schemas.microsoft.com/office/drawing/2014/main" id="{2620061E-684D-58E3-AAFF-5B9B2F57894F}"/>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4E02176C-6F7E-A42B-101D-C529E7EB5A03}"/>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11" name="Group 10">
            <a:extLst>
              <a:ext uri="{FF2B5EF4-FFF2-40B4-BE49-F238E27FC236}">
                <a16:creationId xmlns:a16="http://schemas.microsoft.com/office/drawing/2014/main" id="{DA9F2D49-8002-1372-0FE4-B7BECA08F0D7}"/>
              </a:ext>
            </a:extLst>
          </p:cNvPr>
          <p:cNvGrpSpPr/>
          <p:nvPr/>
        </p:nvGrpSpPr>
        <p:grpSpPr>
          <a:xfrm>
            <a:off x="295283" y="2438087"/>
            <a:ext cx="10552176" cy="3809228"/>
            <a:chOff x="548640" y="2459736"/>
            <a:chExt cx="10552176" cy="3809228"/>
          </a:xfrm>
        </p:grpSpPr>
        <p:sp>
          <p:nvSpPr>
            <p:cNvPr id="21" name="Rectangle: Rounded Corners 20">
              <a:extLst>
                <a:ext uri="{FF2B5EF4-FFF2-40B4-BE49-F238E27FC236}">
                  <a16:creationId xmlns:a16="http://schemas.microsoft.com/office/drawing/2014/main" id="{B00780A9-59B1-FE58-50D3-2A0B97A82A12}"/>
                </a:ext>
              </a:extLst>
            </p:cNvPr>
            <p:cNvSpPr/>
            <p:nvPr/>
          </p:nvSpPr>
          <p:spPr>
            <a:xfrm>
              <a:off x="548640" y="2459736"/>
              <a:ext cx="10552176" cy="3809228"/>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8AE86010-65C6-7963-26D3-42E7B46181F3}"/>
                </a:ext>
              </a:extLst>
            </p:cNvPr>
            <p:cNvSpPr txBox="1">
              <a:spLocks/>
            </p:cNvSpPr>
            <p:nvPr/>
          </p:nvSpPr>
          <p:spPr>
            <a:xfrm>
              <a:off x="767270" y="2541599"/>
              <a:ext cx="919886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All types can demonstrate awareness of their own and others’ stress reactions, taking action to manage triggers. While the signs of stress vary across type, all types must be able to identify initial signs of growing stress and be attuned to their own and others’ emotions.</a:t>
              </a:r>
            </a:p>
          </p:txBody>
        </p:sp>
      </p:grpSp>
      <p:pic>
        <p:nvPicPr>
          <p:cNvPr id="28" name="Picture 27" descr="A black background with a black square&#10;&#10;Description automatically generated with medium confidence">
            <a:extLst>
              <a:ext uri="{FF2B5EF4-FFF2-40B4-BE49-F238E27FC236}">
                <a16:creationId xmlns:a16="http://schemas.microsoft.com/office/drawing/2014/main" id="{53E4DE09-3384-8F2D-B755-1C90754FE757}"/>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47" name="Title 3">
            <a:extLst>
              <a:ext uri="{FF2B5EF4-FFF2-40B4-BE49-F238E27FC236}">
                <a16:creationId xmlns:a16="http://schemas.microsoft.com/office/drawing/2014/main" id="{9F80AF78-1411-6366-6CD7-0D43D67E5D9B}"/>
              </a:ext>
            </a:extLst>
          </p:cNvPr>
          <p:cNvSpPr>
            <a:spLocks noGrp="1"/>
          </p:cNvSpPr>
          <p:nvPr>
            <p:ph type="title"/>
          </p:nvPr>
        </p:nvSpPr>
        <p:spPr>
          <a:xfrm>
            <a:off x="767270" y="659995"/>
            <a:ext cx="10246896" cy="980098"/>
          </a:xfrm>
        </p:spPr>
        <p:txBody>
          <a:bodyPr anchor="t"/>
          <a:lstStyle/>
          <a:p>
            <a:r>
              <a:rPr lang="en-GB" sz="3600"/>
              <a:t>Basic Skills</a:t>
            </a:r>
          </a:p>
        </p:txBody>
      </p:sp>
      <p:sp>
        <p:nvSpPr>
          <p:cNvPr id="4" name="TextBox 3">
            <a:extLst>
              <a:ext uri="{FF2B5EF4-FFF2-40B4-BE49-F238E27FC236}">
                <a16:creationId xmlns:a16="http://schemas.microsoft.com/office/drawing/2014/main" id="{50EC7AD0-8235-5E94-D6B3-7F9B741F32FC}"/>
              </a:ext>
            </a:extLst>
          </p:cNvPr>
          <p:cNvSpPr txBox="1"/>
          <p:nvPr/>
        </p:nvSpPr>
        <p:spPr>
          <a:xfrm>
            <a:off x="10259786" y="4819410"/>
            <a:ext cx="150876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Stress Awareness</a:t>
            </a:r>
          </a:p>
        </p:txBody>
      </p:sp>
    </p:spTree>
    <p:custDataLst>
      <p:tags r:id="rId1"/>
    </p:custDataLst>
    <p:extLst>
      <p:ext uri="{BB962C8B-B14F-4D97-AF65-F5344CB8AC3E}">
        <p14:creationId xmlns:p14="http://schemas.microsoft.com/office/powerpoint/2010/main" val="1640885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par>
                                <p:cTn id="15" presetID="37"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750"/>
                                        <p:tgtEl>
                                          <p:spTgt spid="4"/>
                                        </p:tgtEl>
                                      </p:cBhvr>
                                    </p:animEffect>
                                    <p:anim calcmode="lin" valueType="num">
                                      <p:cBhvr>
                                        <p:cTn id="18" dur="750" fill="hold"/>
                                        <p:tgtEl>
                                          <p:spTgt spid="4"/>
                                        </p:tgtEl>
                                        <p:attrNameLst>
                                          <p:attrName>ppt_x</p:attrName>
                                        </p:attrNameLst>
                                      </p:cBhvr>
                                      <p:tavLst>
                                        <p:tav tm="0">
                                          <p:val>
                                            <p:strVal val="#ppt_x"/>
                                          </p:val>
                                        </p:tav>
                                        <p:tav tm="100000">
                                          <p:val>
                                            <p:strVal val="#ppt_x"/>
                                          </p:val>
                                        </p:tav>
                                      </p:tavLst>
                                    </p:anim>
                                    <p:anim calcmode="lin" valueType="num">
                                      <p:cBhvr>
                                        <p:cTn id="19" dur="675" decel="100000" fill="hold"/>
                                        <p:tgtEl>
                                          <p:spTgt spid="4"/>
                                        </p:tgtEl>
                                        <p:attrNameLst>
                                          <p:attrName>ppt_y</p:attrName>
                                        </p:attrNameLst>
                                      </p:cBhvr>
                                      <p:tavLst>
                                        <p:tav tm="0">
                                          <p:val>
                                            <p:strVal val="#ppt_y+1"/>
                                          </p:val>
                                        </p:tav>
                                        <p:tav tm="100000">
                                          <p:val>
                                            <p:strVal val="#ppt_y-.03"/>
                                          </p:val>
                                        </p:tav>
                                      </p:tavLst>
                                    </p:anim>
                                    <p:anim calcmode="lin" valueType="num">
                                      <p:cBhvr>
                                        <p:cTn id="20" dur="75" accel="100000" fill="hold">
                                          <p:stCondLst>
                                            <p:cond delay="675"/>
                                          </p:stCondLst>
                                        </p:cTn>
                                        <p:tgtEl>
                                          <p:spTgt spid="4"/>
                                        </p:tgtEl>
                                        <p:attrNameLst>
                                          <p:attrName>ppt_y</p:attrName>
                                        </p:attrNameLst>
                                      </p:cBhvr>
                                      <p:tavLst>
                                        <p:tav tm="0">
                                          <p:val>
                                            <p:strVal val="#ppt_y-.03"/>
                                          </p:val>
                                        </p:tav>
                                        <p:tav tm="100000">
                                          <p:val>
                                            <p:strVal val="#ppt_y"/>
                                          </p:val>
                                        </p:tav>
                                      </p:tavLst>
                                    </p:anim>
                                  </p:childTnLst>
                                </p:cTn>
                              </p:par>
                              <p:par>
                                <p:cTn id="21" presetID="37" presetClass="entr" presetSubtype="0"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750"/>
                                        <p:tgtEl>
                                          <p:spTgt spid="28"/>
                                        </p:tgtEl>
                                      </p:cBhvr>
                                    </p:animEffect>
                                    <p:anim calcmode="lin" valueType="num">
                                      <p:cBhvr>
                                        <p:cTn id="24" dur="750" fill="hold"/>
                                        <p:tgtEl>
                                          <p:spTgt spid="28"/>
                                        </p:tgtEl>
                                        <p:attrNameLst>
                                          <p:attrName>ppt_x</p:attrName>
                                        </p:attrNameLst>
                                      </p:cBhvr>
                                      <p:tavLst>
                                        <p:tav tm="0">
                                          <p:val>
                                            <p:strVal val="#ppt_x"/>
                                          </p:val>
                                        </p:tav>
                                        <p:tav tm="100000">
                                          <p:val>
                                            <p:strVal val="#ppt_x"/>
                                          </p:val>
                                        </p:tav>
                                      </p:tavLst>
                                    </p:anim>
                                    <p:anim calcmode="lin" valueType="num">
                                      <p:cBhvr>
                                        <p:cTn id="25" dur="675" decel="100000" fill="hold"/>
                                        <p:tgtEl>
                                          <p:spTgt spid="28"/>
                                        </p:tgtEl>
                                        <p:attrNameLst>
                                          <p:attrName>ppt_y</p:attrName>
                                        </p:attrNameLst>
                                      </p:cBhvr>
                                      <p:tavLst>
                                        <p:tav tm="0">
                                          <p:val>
                                            <p:strVal val="#ppt_y+1"/>
                                          </p:val>
                                        </p:tav>
                                        <p:tav tm="100000">
                                          <p:val>
                                            <p:strVal val="#ppt_y-.03"/>
                                          </p:val>
                                        </p:tav>
                                      </p:tavLst>
                                    </p:anim>
                                    <p:anim calcmode="lin" valueType="num">
                                      <p:cBhvr>
                                        <p:cTn id="26"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3D3C28-5821-43DF-4F11-9A26E3A3F1BD}"/>
            </a:ext>
          </a:extLst>
        </p:cNvPr>
        <p:cNvGrpSpPr/>
        <p:nvPr/>
      </p:nvGrpSpPr>
      <p:grpSpPr>
        <a:xfrm>
          <a:off x="0" y="0"/>
          <a:ext cx="0" cy="0"/>
          <a:chOff x="0" y="0"/>
          <a:chExt cx="0" cy="0"/>
        </a:xfrm>
      </p:grpSpPr>
      <p:sp>
        <p:nvSpPr>
          <p:cNvPr id="23" name="TextBox 22">
            <a:extLst>
              <a:ext uri="{FF2B5EF4-FFF2-40B4-BE49-F238E27FC236}">
                <a16:creationId xmlns:a16="http://schemas.microsoft.com/office/drawing/2014/main" id="{68495AE7-8E2E-35FB-EA33-26DF619CF9C5}"/>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Stress Awareness</a:t>
            </a:r>
          </a:p>
        </p:txBody>
      </p:sp>
      <p:sp>
        <p:nvSpPr>
          <p:cNvPr id="4" name="Title 3">
            <a:extLst>
              <a:ext uri="{FF2B5EF4-FFF2-40B4-BE49-F238E27FC236}">
                <a16:creationId xmlns:a16="http://schemas.microsoft.com/office/drawing/2014/main" id="{5B7523EB-BE45-8D2F-1B9D-3E57D290CAD3}"/>
              </a:ext>
            </a:extLst>
          </p:cNvPr>
          <p:cNvSpPr>
            <a:spLocks noGrp="1"/>
          </p:cNvSpPr>
          <p:nvPr>
            <p:ph type="title"/>
          </p:nvPr>
        </p:nvSpPr>
        <p:spPr>
          <a:xfrm>
            <a:off x="767270" y="659995"/>
            <a:ext cx="10246896" cy="980098"/>
          </a:xfrm>
        </p:spPr>
        <p:txBody>
          <a:bodyPr anchor="t"/>
          <a:lstStyle/>
          <a:p>
            <a:r>
              <a:rPr lang="en-GB" sz="3600"/>
              <a:t>Basic Skills</a:t>
            </a:r>
          </a:p>
        </p:txBody>
      </p:sp>
      <p:pic>
        <p:nvPicPr>
          <p:cNvPr id="12" name="Picture 11" descr="A black background with a black square&#10;&#10;Description automatically generated with medium confidence">
            <a:extLst>
              <a:ext uri="{FF2B5EF4-FFF2-40B4-BE49-F238E27FC236}">
                <a16:creationId xmlns:a16="http://schemas.microsoft.com/office/drawing/2014/main" id="{EF228D16-72F4-583C-8C43-D43B90DA0728}"/>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6" name="Rectangle: Rounded Corners 15">
            <a:extLst>
              <a:ext uri="{FF2B5EF4-FFF2-40B4-BE49-F238E27FC236}">
                <a16:creationId xmlns:a16="http://schemas.microsoft.com/office/drawing/2014/main" id="{A608D7DC-9F23-B925-5159-6D2E44A96D5F}"/>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18" name="Group 17">
            <a:extLst>
              <a:ext uri="{FF2B5EF4-FFF2-40B4-BE49-F238E27FC236}">
                <a16:creationId xmlns:a16="http://schemas.microsoft.com/office/drawing/2014/main" id="{E8FF599A-34D6-F48D-503F-7A43B194C8D6}"/>
              </a:ext>
            </a:extLst>
          </p:cNvPr>
          <p:cNvGrpSpPr/>
          <p:nvPr/>
        </p:nvGrpSpPr>
        <p:grpSpPr>
          <a:xfrm>
            <a:off x="7838806" y="1002673"/>
            <a:ext cx="338328" cy="338328"/>
            <a:chOff x="687637" y="2265052"/>
            <a:chExt cx="338328" cy="338328"/>
          </a:xfrm>
        </p:grpSpPr>
        <p:sp>
          <p:nvSpPr>
            <p:cNvPr id="19" name="Oval 18">
              <a:extLst>
                <a:ext uri="{FF2B5EF4-FFF2-40B4-BE49-F238E27FC236}">
                  <a16:creationId xmlns:a16="http://schemas.microsoft.com/office/drawing/2014/main" id="{2066A2FF-9B1A-CB4C-51C7-88FE4DF49FF9}"/>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FE94BAC2-4C6E-2E05-4F6E-4713E25A73DA}"/>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5" name="TextBox 14">
            <a:extLst>
              <a:ext uri="{FF2B5EF4-FFF2-40B4-BE49-F238E27FC236}">
                <a16:creationId xmlns:a16="http://schemas.microsoft.com/office/drawing/2014/main" id="{B20D069D-D2CD-11BD-03C6-AEAEA0E885F3}"/>
              </a:ext>
            </a:extLst>
          </p:cNvPr>
          <p:cNvSpPr txBox="1"/>
          <p:nvPr/>
        </p:nvSpPr>
        <p:spPr>
          <a:xfrm>
            <a:off x="10344499" y="4828251"/>
            <a:ext cx="1339334"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Stress Awareness</a:t>
            </a:r>
          </a:p>
        </p:txBody>
      </p:sp>
      <p:grpSp>
        <p:nvGrpSpPr>
          <p:cNvPr id="11" name="Group 10">
            <a:extLst>
              <a:ext uri="{FF2B5EF4-FFF2-40B4-BE49-F238E27FC236}">
                <a16:creationId xmlns:a16="http://schemas.microsoft.com/office/drawing/2014/main" id="{180DA3D1-A132-9E48-A4B7-9DAF4B6AA074}"/>
              </a:ext>
            </a:extLst>
          </p:cNvPr>
          <p:cNvGrpSpPr/>
          <p:nvPr/>
        </p:nvGrpSpPr>
        <p:grpSpPr>
          <a:xfrm>
            <a:off x="508167" y="1642526"/>
            <a:ext cx="10624634" cy="4699100"/>
            <a:chOff x="475489" y="1568572"/>
            <a:chExt cx="10624634" cy="4699100"/>
          </a:xfrm>
        </p:grpSpPr>
        <p:sp>
          <p:nvSpPr>
            <p:cNvPr id="21" name="Rectangle: Rounded Corners 20">
              <a:extLst>
                <a:ext uri="{FF2B5EF4-FFF2-40B4-BE49-F238E27FC236}">
                  <a16:creationId xmlns:a16="http://schemas.microsoft.com/office/drawing/2014/main" id="{D32BCB47-8417-CDF0-E1B7-C6AC6F890F1E}"/>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CEB8C486-2ABA-B80B-03EA-B692E3399462}"/>
                </a:ext>
              </a:extLst>
            </p:cNvPr>
            <p:cNvSpPr txBox="1">
              <a:spLocks/>
            </p:cNvSpPr>
            <p:nvPr/>
          </p:nvSpPr>
          <p:spPr>
            <a:xfrm>
              <a:off x="624753" y="1607248"/>
              <a:ext cx="9662904"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285750"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ESTP &amp; ESFP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(Se)</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200">
                  <a:solidFill>
                    <a:srgbClr val="FFFFFF"/>
                  </a:solidFill>
                  <a:latin typeface="Open Sans" panose="020B0606030504020204" pitchFamily="34" charset="0"/>
                  <a:ea typeface="Open Sans" panose="020B0606030504020204" pitchFamily="34" charset="0"/>
                  <a:cs typeface="Open Sans" panose="020B0606030504020204" pitchFamily="34" charset="0"/>
                </a:rPr>
                <a:t>Your focus on the present moment—including body language and facial expressions—is likely an advantage for recognizing your own and others’ stress reactions in real time. You probably excel at responding to triggers quickly, taking a pragmatic, proactive approach rather than letting the stress build up. Yet you may miss emotional nuances or alternative solutions if you jump into action too soon. Try to pause, take stock, and think through the best way to address the root cause of the stress.</a:t>
              </a:r>
            </a:p>
            <a:p>
              <a:pPr marL="285750" indent="-285750">
                <a:buFont typeface="Arial" panose="020B0604020202020204" pitchFamily="34" charset="0"/>
                <a:buChar char="•"/>
                <a:defRPr/>
              </a:pPr>
              <a:r>
                <a:rPr lang="en-US" sz="1400" b="1" err="1">
                  <a:solidFill>
                    <a:srgbClr val="FFFFFF"/>
                  </a:solidFill>
                  <a:latin typeface="Open Sans" panose="020B0606030504020204" pitchFamily="34" charset="0"/>
                  <a:ea typeface="Open Sans" panose="020B0606030504020204" pitchFamily="34" charset="0"/>
                  <a:cs typeface="Open Sans" panose="020B0606030504020204" pitchFamily="34" charset="0"/>
                </a:rPr>
                <a:t>ISTJ</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 &amp; ISFJ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(Si)</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200">
                  <a:solidFill>
                    <a:srgbClr val="FFFFFF"/>
                  </a:solidFill>
                  <a:latin typeface="Open Sans" panose="020B0606030504020204" pitchFamily="34" charset="0"/>
                  <a:ea typeface="Open Sans" panose="020B0606030504020204" pitchFamily="34" charset="0"/>
                  <a:cs typeface="Open Sans" panose="020B0606030504020204" pitchFamily="34" charset="0"/>
                </a:rPr>
                <a:t>Your focus on physical sensation and grounded pragmatism is likely an advantage for regulating your stress reactions. You probably excel at identifying triggers—as well as effective responses—based on what has worked or not worked in the past. Yet you may risk overcontrolling your emotions, presenting a calm and composed exterior until in great distress.  Try to stop stress in its tracks; ask for help early rather than waiting until you are overwhelmed and emotional.</a:t>
              </a:r>
            </a:p>
            <a:p>
              <a:pPr marL="285750" indent="-285750">
                <a:buFont typeface="Arial" panose="020B0604020202020204" pitchFamily="34" charset="0"/>
                <a:buChar char="•"/>
                <a:defRPr/>
              </a:pPr>
              <a:r>
                <a:rPr lang="en-US" sz="1400" b="1" err="1">
                  <a:solidFill>
                    <a:srgbClr val="FFFFFF"/>
                  </a:solidFill>
                  <a:latin typeface="Open Sans" panose="020B0606030504020204" pitchFamily="34" charset="0"/>
                  <a:ea typeface="Open Sans" panose="020B0606030504020204" pitchFamily="34" charset="0"/>
                  <a:cs typeface="Open Sans" panose="020B0606030504020204" pitchFamily="34" charset="0"/>
                </a:rPr>
                <a:t>ENTP</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 &amp; </a:t>
              </a:r>
              <a:r>
                <a:rPr lang="en-US" sz="1400" b="1" err="1">
                  <a:solidFill>
                    <a:srgbClr val="FFFFFF"/>
                  </a:solidFill>
                  <a:latin typeface="Open Sans" panose="020B0606030504020204" pitchFamily="34" charset="0"/>
                  <a:ea typeface="Open Sans" panose="020B0606030504020204" pitchFamily="34" charset="0"/>
                  <a:cs typeface="Open Sans" panose="020B0606030504020204" pitchFamily="34" charset="0"/>
                </a:rPr>
                <a:t>ENFP</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(Ne)</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200">
                  <a:solidFill>
                    <a:srgbClr val="FFFFFF"/>
                  </a:solidFill>
                  <a:latin typeface="Open Sans" panose="020B0606030504020204" pitchFamily="34" charset="0"/>
                  <a:ea typeface="Open Sans" panose="020B0606030504020204" pitchFamily="34" charset="0"/>
                  <a:cs typeface="Open Sans" panose="020B0606030504020204" pitchFamily="34" charset="0"/>
                </a:rPr>
                <a:t>Your focus on future opportunities is likely an advantage for managing everyday stress, allowing you to stay positive and optimistic even in the face of obstacles. Yet you may not realize this fast-paced enthusiasm is spiraling out of control until it’s too late, when you have neglected your basic needs and even fallen ill. Try to notice the signs sooner (i.e., if you are becoming rigid and critical or obsessing over minor details). Take action quickly and try to communicate how you are feeling to others, so they can help you recenter.</a:t>
              </a:r>
            </a:p>
            <a:p>
              <a:pPr marL="285750" indent="-285750">
                <a:buFont typeface="Arial" panose="020B0604020202020204" pitchFamily="34" charset="0"/>
                <a:buChar char="•"/>
                <a:defRPr/>
              </a:pPr>
              <a:r>
                <a:rPr lang="en-US" sz="1400" b="1" err="1">
                  <a:solidFill>
                    <a:srgbClr val="FFFFFF"/>
                  </a:solidFill>
                  <a:latin typeface="Open Sans" panose="020B0606030504020204" pitchFamily="34" charset="0"/>
                  <a:ea typeface="Open Sans" panose="020B0606030504020204" pitchFamily="34" charset="0"/>
                  <a:cs typeface="Open Sans" panose="020B0606030504020204" pitchFamily="34" charset="0"/>
                </a:rPr>
                <a:t>INTJ</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 &amp; INFJ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(Ni)</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200">
                  <a:solidFill>
                    <a:srgbClr val="FFFFFF"/>
                  </a:solidFill>
                  <a:latin typeface="Open Sans" panose="020B0606030504020204" pitchFamily="34" charset="0"/>
                  <a:ea typeface="Open Sans" panose="020B0606030504020204" pitchFamily="34" charset="0"/>
                  <a:cs typeface="Open Sans" panose="020B0606030504020204" pitchFamily="34" charset="0"/>
                </a:rPr>
                <a:t>Your focus on underlying meaning is likely an advantage for recognizing and understanding your own and others’ stress reactions. You probably excel at identifying patterns in how and why different factors might trigger stress, giving you insight into people’s makeup. Yet you may not notice in the moment when you are becoming consumed by your own thoughts and theories. Try to stop rumination in its tracks by redirecting your mind to something else, especially completing a concrete task.</a:t>
              </a:r>
              <a:endPar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endParaRPr>
            </a:p>
          </p:txBody>
        </p:sp>
      </p:grpSp>
      <p:pic>
        <p:nvPicPr>
          <p:cNvPr id="28" name="Picture 27" descr="A black background with a black square&#10;&#10;Description automatically generated with medium confidence">
            <a:extLst>
              <a:ext uri="{FF2B5EF4-FFF2-40B4-BE49-F238E27FC236}">
                <a16:creationId xmlns:a16="http://schemas.microsoft.com/office/drawing/2014/main" id="{CDCA0C31-8B6C-6DA5-1650-E053E870A502}"/>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13" name="TextBox 12">
            <a:extLst>
              <a:ext uri="{FF2B5EF4-FFF2-40B4-BE49-F238E27FC236}">
                <a16:creationId xmlns:a16="http://schemas.microsoft.com/office/drawing/2014/main" id="{E30009C9-93E8-EB35-E9CA-0E64B6E3CAF8}"/>
              </a:ext>
            </a:extLst>
          </p:cNvPr>
          <p:cNvSpPr txBox="1"/>
          <p:nvPr/>
        </p:nvSpPr>
        <p:spPr>
          <a:xfrm>
            <a:off x="10344499" y="4825646"/>
            <a:ext cx="1339334"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Stress Awareness</a:t>
            </a:r>
          </a:p>
        </p:txBody>
      </p:sp>
    </p:spTree>
    <p:custDataLst>
      <p:tags r:id="rId1"/>
    </p:custDataLst>
    <p:extLst>
      <p:ext uri="{BB962C8B-B14F-4D97-AF65-F5344CB8AC3E}">
        <p14:creationId xmlns:p14="http://schemas.microsoft.com/office/powerpoint/2010/main" val="3271428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par>
                                <p:cTn id="15" presetID="37"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750"/>
                                        <p:tgtEl>
                                          <p:spTgt spid="13"/>
                                        </p:tgtEl>
                                      </p:cBhvr>
                                    </p:animEffect>
                                    <p:anim calcmode="lin" valueType="num">
                                      <p:cBhvr>
                                        <p:cTn id="18" dur="750" fill="hold"/>
                                        <p:tgtEl>
                                          <p:spTgt spid="13"/>
                                        </p:tgtEl>
                                        <p:attrNameLst>
                                          <p:attrName>ppt_x</p:attrName>
                                        </p:attrNameLst>
                                      </p:cBhvr>
                                      <p:tavLst>
                                        <p:tav tm="0">
                                          <p:val>
                                            <p:strVal val="#ppt_x"/>
                                          </p:val>
                                        </p:tav>
                                        <p:tav tm="100000">
                                          <p:val>
                                            <p:strVal val="#ppt_x"/>
                                          </p:val>
                                        </p:tav>
                                      </p:tavLst>
                                    </p:anim>
                                    <p:anim calcmode="lin" valueType="num">
                                      <p:cBhvr>
                                        <p:cTn id="19" dur="675" decel="100000" fill="hold"/>
                                        <p:tgtEl>
                                          <p:spTgt spid="13"/>
                                        </p:tgtEl>
                                        <p:attrNameLst>
                                          <p:attrName>ppt_y</p:attrName>
                                        </p:attrNameLst>
                                      </p:cBhvr>
                                      <p:tavLst>
                                        <p:tav tm="0">
                                          <p:val>
                                            <p:strVal val="#ppt_y+1"/>
                                          </p:val>
                                        </p:tav>
                                        <p:tav tm="100000">
                                          <p:val>
                                            <p:strVal val="#ppt_y-.03"/>
                                          </p:val>
                                        </p:tav>
                                      </p:tavLst>
                                    </p:anim>
                                    <p:anim calcmode="lin" valueType="num">
                                      <p:cBhvr>
                                        <p:cTn id="20" dur="75" accel="100000" fill="hold">
                                          <p:stCondLst>
                                            <p:cond delay="675"/>
                                          </p:stCondLst>
                                        </p:cTn>
                                        <p:tgtEl>
                                          <p:spTgt spid="13"/>
                                        </p:tgtEl>
                                        <p:attrNameLst>
                                          <p:attrName>ppt_y</p:attrName>
                                        </p:attrNameLst>
                                      </p:cBhvr>
                                      <p:tavLst>
                                        <p:tav tm="0">
                                          <p:val>
                                            <p:strVal val="#ppt_y-.03"/>
                                          </p:val>
                                        </p:tav>
                                        <p:tav tm="100000">
                                          <p:val>
                                            <p:strVal val="#ppt_y"/>
                                          </p:val>
                                        </p:tav>
                                      </p:tavLst>
                                    </p:anim>
                                  </p:childTnLst>
                                </p:cTn>
                              </p:par>
                              <p:par>
                                <p:cTn id="21" presetID="37" presetClass="entr" presetSubtype="0"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750"/>
                                        <p:tgtEl>
                                          <p:spTgt spid="28"/>
                                        </p:tgtEl>
                                      </p:cBhvr>
                                    </p:animEffect>
                                    <p:anim calcmode="lin" valueType="num">
                                      <p:cBhvr>
                                        <p:cTn id="24" dur="750" fill="hold"/>
                                        <p:tgtEl>
                                          <p:spTgt spid="28"/>
                                        </p:tgtEl>
                                        <p:attrNameLst>
                                          <p:attrName>ppt_x</p:attrName>
                                        </p:attrNameLst>
                                      </p:cBhvr>
                                      <p:tavLst>
                                        <p:tav tm="0">
                                          <p:val>
                                            <p:strVal val="#ppt_x"/>
                                          </p:val>
                                        </p:tav>
                                        <p:tav tm="100000">
                                          <p:val>
                                            <p:strVal val="#ppt_x"/>
                                          </p:val>
                                        </p:tav>
                                      </p:tavLst>
                                    </p:anim>
                                    <p:anim calcmode="lin" valueType="num">
                                      <p:cBhvr>
                                        <p:cTn id="25" dur="675" decel="100000" fill="hold"/>
                                        <p:tgtEl>
                                          <p:spTgt spid="28"/>
                                        </p:tgtEl>
                                        <p:attrNameLst>
                                          <p:attrName>ppt_y</p:attrName>
                                        </p:attrNameLst>
                                      </p:cBhvr>
                                      <p:tavLst>
                                        <p:tav tm="0">
                                          <p:val>
                                            <p:strVal val="#ppt_y+1"/>
                                          </p:val>
                                        </p:tav>
                                        <p:tav tm="100000">
                                          <p:val>
                                            <p:strVal val="#ppt_y-.03"/>
                                          </p:val>
                                        </p:tav>
                                      </p:tavLst>
                                    </p:anim>
                                    <p:anim calcmode="lin" valueType="num">
                                      <p:cBhvr>
                                        <p:cTn id="26"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D1E60B-8682-968C-B43E-3746C89E3044}"/>
            </a:ext>
          </a:extLst>
        </p:cNvPr>
        <p:cNvGrpSpPr/>
        <p:nvPr/>
      </p:nvGrpSpPr>
      <p:grpSpPr>
        <a:xfrm>
          <a:off x="0" y="0"/>
          <a:ext cx="0" cy="0"/>
          <a:chOff x="0" y="0"/>
          <a:chExt cx="0" cy="0"/>
        </a:xfrm>
      </p:grpSpPr>
      <p:sp>
        <p:nvSpPr>
          <p:cNvPr id="23" name="TextBox 22">
            <a:extLst>
              <a:ext uri="{FF2B5EF4-FFF2-40B4-BE49-F238E27FC236}">
                <a16:creationId xmlns:a16="http://schemas.microsoft.com/office/drawing/2014/main" id="{C455364F-B082-8C94-2A55-86B30F70687E}"/>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Stress Awareness</a:t>
            </a:r>
          </a:p>
        </p:txBody>
      </p:sp>
      <p:sp>
        <p:nvSpPr>
          <p:cNvPr id="4" name="Title 3">
            <a:extLst>
              <a:ext uri="{FF2B5EF4-FFF2-40B4-BE49-F238E27FC236}">
                <a16:creationId xmlns:a16="http://schemas.microsoft.com/office/drawing/2014/main" id="{9883D3B0-75B3-203A-4779-169CF2952F98}"/>
              </a:ext>
            </a:extLst>
          </p:cNvPr>
          <p:cNvSpPr>
            <a:spLocks noGrp="1"/>
          </p:cNvSpPr>
          <p:nvPr>
            <p:ph type="title"/>
          </p:nvPr>
        </p:nvSpPr>
        <p:spPr>
          <a:xfrm>
            <a:off x="767270" y="659995"/>
            <a:ext cx="10246896" cy="980098"/>
          </a:xfrm>
        </p:spPr>
        <p:txBody>
          <a:bodyPr anchor="t"/>
          <a:lstStyle/>
          <a:p>
            <a:r>
              <a:rPr lang="en-GB" sz="3600"/>
              <a:t>Basic Skills</a:t>
            </a:r>
          </a:p>
        </p:txBody>
      </p:sp>
      <p:pic>
        <p:nvPicPr>
          <p:cNvPr id="12" name="Picture 11" descr="A black background with a black square&#10;&#10;Description automatically generated with medium confidence">
            <a:extLst>
              <a:ext uri="{FF2B5EF4-FFF2-40B4-BE49-F238E27FC236}">
                <a16:creationId xmlns:a16="http://schemas.microsoft.com/office/drawing/2014/main" id="{17C1E4D5-D581-FCA2-15DB-DBAD766A4ECF}"/>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6" name="Rectangle: Rounded Corners 15">
            <a:extLst>
              <a:ext uri="{FF2B5EF4-FFF2-40B4-BE49-F238E27FC236}">
                <a16:creationId xmlns:a16="http://schemas.microsoft.com/office/drawing/2014/main" id="{8C32F2E1-237E-B914-E182-C23B7AF5EE05}"/>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 (cont.)</a:t>
            </a:r>
          </a:p>
        </p:txBody>
      </p:sp>
      <p:grpSp>
        <p:nvGrpSpPr>
          <p:cNvPr id="18" name="Group 17">
            <a:extLst>
              <a:ext uri="{FF2B5EF4-FFF2-40B4-BE49-F238E27FC236}">
                <a16:creationId xmlns:a16="http://schemas.microsoft.com/office/drawing/2014/main" id="{AEE94720-E5B9-983B-4E5A-079CA87E9D8E}"/>
              </a:ext>
            </a:extLst>
          </p:cNvPr>
          <p:cNvGrpSpPr/>
          <p:nvPr/>
        </p:nvGrpSpPr>
        <p:grpSpPr>
          <a:xfrm>
            <a:off x="7837529" y="1002673"/>
            <a:ext cx="338328" cy="338328"/>
            <a:chOff x="687637" y="2265052"/>
            <a:chExt cx="338328" cy="338328"/>
          </a:xfrm>
        </p:grpSpPr>
        <p:sp>
          <p:nvSpPr>
            <p:cNvPr id="19" name="Oval 18">
              <a:extLst>
                <a:ext uri="{FF2B5EF4-FFF2-40B4-BE49-F238E27FC236}">
                  <a16:creationId xmlns:a16="http://schemas.microsoft.com/office/drawing/2014/main" id="{1143EBB8-4C2A-2F95-3693-F089E01B03A7}"/>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F3516548-CCFE-1E91-40E5-8D1618BED3E1}"/>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5" name="TextBox 14">
            <a:extLst>
              <a:ext uri="{FF2B5EF4-FFF2-40B4-BE49-F238E27FC236}">
                <a16:creationId xmlns:a16="http://schemas.microsoft.com/office/drawing/2014/main" id="{BE087F05-3D8D-1572-AC7E-D161462CF145}"/>
              </a:ext>
            </a:extLst>
          </p:cNvPr>
          <p:cNvSpPr txBox="1"/>
          <p:nvPr/>
        </p:nvSpPr>
        <p:spPr>
          <a:xfrm>
            <a:off x="10344499" y="4828251"/>
            <a:ext cx="1339334"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Stress Awareness</a:t>
            </a:r>
          </a:p>
        </p:txBody>
      </p:sp>
      <p:grpSp>
        <p:nvGrpSpPr>
          <p:cNvPr id="11" name="Group 10">
            <a:extLst>
              <a:ext uri="{FF2B5EF4-FFF2-40B4-BE49-F238E27FC236}">
                <a16:creationId xmlns:a16="http://schemas.microsoft.com/office/drawing/2014/main" id="{A32B9DE3-1FB9-E804-2DB7-5797EB81E518}"/>
              </a:ext>
            </a:extLst>
          </p:cNvPr>
          <p:cNvGrpSpPr/>
          <p:nvPr/>
        </p:nvGrpSpPr>
        <p:grpSpPr>
          <a:xfrm>
            <a:off x="475487" y="1548657"/>
            <a:ext cx="10624634" cy="4699100"/>
            <a:chOff x="475489" y="1568572"/>
            <a:chExt cx="10624634" cy="4699100"/>
          </a:xfrm>
        </p:grpSpPr>
        <p:sp>
          <p:nvSpPr>
            <p:cNvPr id="21" name="Rectangle: Rounded Corners 20">
              <a:extLst>
                <a:ext uri="{FF2B5EF4-FFF2-40B4-BE49-F238E27FC236}">
                  <a16:creationId xmlns:a16="http://schemas.microsoft.com/office/drawing/2014/main" id="{953D3404-48CF-5C09-0090-DDC900739229}"/>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9B6694D4-04D6-5D0B-2E2F-F4C46DFEA8FB}"/>
                </a:ext>
              </a:extLst>
            </p:cNvPr>
            <p:cNvSpPr txBox="1">
              <a:spLocks/>
            </p:cNvSpPr>
            <p:nvPr/>
          </p:nvSpPr>
          <p:spPr>
            <a:xfrm>
              <a:off x="621791" y="1609344"/>
              <a:ext cx="9853297"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285750"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ESTJ &amp; ENTJ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(Te)</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200">
                  <a:solidFill>
                    <a:srgbClr val="FFFFFF"/>
                  </a:solidFill>
                  <a:latin typeface="Open Sans" panose="020B0606030504020204" pitchFamily="34" charset="0"/>
                  <a:ea typeface="Open Sans" panose="020B0606030504020204" pitchFamily="34" charset="0"/>
                  <a:cs typeface="Open Sans" panose="020B0606030504020204" pitchFamily="34" charset="0"/>
                </a:rPr>
                <a:t>Your focus on task achievement and logical analysis is likely an advantage for managing your stress triggers, allowing you to remain clear-headed even in high-pressure situations. You probably excel at getting the job done even when feeling overwhelmed, and your stress reactions are typically short-lived. Yet you may not be so attuned to recognizing when others are stressed and may struggle to exercise patience and tolerance. Try to think before reacting; re-read your emails before sending to consider how they may be received.</a:t>
              </a:r>
            </a:p>
            <a:p>
              <a:pPr marL="285750" indent="-285750">
                <a:buFont typeface="Arial" panose="020B0604020202020204" pitchFamily="34" charset="0"/>
                <a:buChar char="•"/>
                <a:defRPr/>
              </a:pPr>
              <a:r>
                <a:rPr lang="en-US" sz="1400" b="1" err="1">
                  <a:solidFill>
                    <a:srgbClr val="FFFFFF"/>
                  </a:solidFill>
                  <a:latin typeface="Open Sans" panose="020B0606030504020204" pitchFamily="34" charset="0"/>
                  <a:ea typeface="Open Sans" panose="020B0606030504020204" pitchFamily="34" charset="0"/>
                  <a:cs typeface="Open Sans" panose="020B0606030504020204" pitchFamily="34" charset="0"/>
                </a:rPr>
                <a:t>ISTP</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 &amp; </a:t>
              </a:r>
              <a:r>
                <a:rPr lang="en-US" sz="1400" b="1" err="1">
                  <a:solidFill>
                    <a:srgbClr val="FFFFFF"/>
                  </a:solidFill>
                  <a:latin typeface="Open Sans" panose="020B0606030504020204" pitchFamily="34" charset="0"/>
                  <a:ea typeface="Open Sans" panose="020B0606030504020204" pitchFamily="34" charset="0"/>
                  <a:cs typeface="Open Sans" panose="020B0606030504020204" pitchFamily="34" charset="0"/>
                </a:rPr>
                <a:t>INTP</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(Ti)</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200">
                  <a:solidFill>
                    <a:srgbClr val="FFFFFF"/>
                  </a:solidFill>
                  <a:latin typeface="Open Sans" panose="020B0606030504020204" pitchFamily="34" charset="0"/>
                  <a:ea typeface="Open Sans" panose="020B0606030504020204" pitchFamily="34" charset="0"/>
                  <a:cs typeface="Open Sans" panose="020B0606030504020204" pitchFamily="34" charset="0"/>
                </a:rPr>
                <a:t>Your focus on internal analysis is likely an advantage for managing your stress triggers, allowing you to detach from the situation and identify the most logical response. Your objective, dispassionate demeanor probably persists even when you are experiencing significant stress—yet this may mean you fail to see or understand when others are under stress. Try to factor feelings into your analysis and demonstrate empathy for others’ circumstances more actively.</a:t>
              </a:r>
            </a:p>
            <a:p>
              <a:pPr marL="285750" indent="-285750">
                <a:buFont typeface="Arial" panose="020B0604020202020204" pitchFamily="34" charset="0"/>
                <a:buChar char="•"/>
                <a:defRPr/>
              </a:pPr>
              <a:r>
                <a:rPr lang="en-US" sz="1400" b="1" err="1">
                  <a:solidFill>
                    <a:srgbClr val="FFFFFF"/>
                  </a:solidFill>
                  <a:latin typeface="Open Sans" panose="020B0606030504020204" pitchFamily="34" charset="0"/>
                  <a:ea typeface="Open Sans" panose="020B0606030504020204" pitchFamily="34" charset="0"/>
                  <a:cs typeface="Open Sans" panose="020B0606030504020204" pitchFamily="34" charset="0"/>
                </a:rPr>
                <a:t>ESFJ</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 &amp; ENFJ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(Fe)</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200">
                  <a:solidFill>
                    <a:srgbClr val="FFFFFF"/>
                  </a:solidFill>
                  <a:latin typeface="Open Sans" panose="020B0606030504020204" pitchFamily="34" charset="0"/>
                  <a:ea typeface="Open Sans" panose="020B0606030504020204" pitchFamily="34" charset="0"/>
                  <a:cs typeface="Open Sans" panose="020B0606030504020204" pitchFamily="34" charset="0"/>
                </a:rPr>
                <a:t>Your focus on open and empathetic communication is likely an advantage for addressing your own and others’ stress reactions. You are probably interpersonally sensitive, readily taking action to ensure others’ needs are met. Make sure you put some time and energy toward caring for yourself and not just others. Try to notice when you are becoming more insistent on achieving consensus, as a first sign of stress, and factor in some logical analysis now before it becomes too late.</a:t>
              </a:r>
            </a:p>
            <a:p>
              <a:pPr marL="285750" indent="-285750">
                <a:buFont typeface="Arial" panose="020B0604020202020204" pitchFamily="34" charset="0"/>
                <a:buChar char="•"/>
                <a:defRPr/>
              </a:pPr>
              <a:r>
                <a:rPr lang="en-US" sz="1400" b="1" err="1">
                  <a:solidFill>
                    <a:srgbClr val="FFFFFF"/>
                  </a:solidFill>
                  <a:latin typeface="Open Sans" panose="020B0606030504020204" pitchFamily="34" charset="0"/>
                  <a:ea typeface="Open Sans" panose="020B0606030504020204" pitchFamily="34" charset="0"/>
                  <a:cs typeface="Open Sans" panose="020B0606030504020204" pitchFamily="34" charset="0"/>
                </a:rPr>
                <a:t>ISFP</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 &amp; </a:t>
              </a:r>
              <a:r>
                <a:rPr lang="en-US" sz="1400" b="1" err="1">
                  <a:solidFill>
                    <a:srgbClr val="FFFFFF"/>
                  </a:solidFill>
                  <a:latin typeface="Open Sans" panose="020B0606030504020204" pitchFamily="34" charset="0"/>
                  <a:ea typeface="Open Sans" panose="020B0606030504020204" pitchFamily="34" charset="0"/>
                  <a:cs typeface="Open Sans" panose="020B0606030504020204" pitchFamily="34" charset="0"/>
                </a:rPr>
                <a:t>INFP</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(Fi)</a:t>
              </a: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a:t>
              </a:r>
            </a:p>
            <a:p>
              <a:pPr marL="714379" lvl="1" indent="-285750">
                <a:buFont typeface="Arial" panose="020B0604020202020204" pitchFamily="34" charset="0"/>
                <a:buChar char="•"/>
                <a:defRPr/>
              </a:pPr>
              <a:r>
                <a:rPr lang="en-US" sz="1200">
                  <a:solidFill>
                    <a:srgbClr val="FFFFFF"/>
                  </a:solidFill>
                  <a:latin typeface="Open Sans" panose="020B0606030504020204" pitchFamily="34" charset="0"/>
                  <a:ea typeface="Open Sans" panose="020B0606030504020204" pitchFamily="34" charset="0"/>
                  <a:cs typeface="Open Sans" panose="020B0606030504020204" pitchFamily="34" charset="0"/>
                </a:rPr>
                <a:t>Your focus on authenticity and gently supporting others is likely an advantage for recognizing and managing stress reactions. You are likely attuned to your own and others’ emotional undercurrents and readily adapt your approach to accommodate others’ needs. Make sure you don’t overlook your own comfort—yet, at the same time, try not to act on impulse if you feel your values are being challenged. Instead, take a step back to allow the stress to settle, so you can reflect on the best response.</a:t>
              </a:r>
            </a:p>
          </p:txBody>
        </p:sp>
      </p:grpSp>
      <p:pic>
        <p:nvPicPr>
          <p:cNvPr id="28" name="Picture 27" descr="A black background with a black square&#10;&#10;Description automatically generated with medium confidence">
            <a:extLst>
              <a:ext uri="{FF2B5EF4-FFF2-40B4-BE49-F238E27FC236}">
                <a16:creationId xmlns:a16="http://schemas.microsoft.com/office/drawing/2014/main" id="{7ECC0EEB-411D-712E-3CC5-DA1CFC74456F}"/>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13" name="TextBox 12">
            <a:extLst>
              <a:ext uri="{FF2B5EF4-FFF2-40B4-BE49-F238E27FC236}">
                <a16:creationId xmlns:a16="http://schemas.microsoft.com/office/drawing/2014/main" id="{3362EE07-0C8A-5E68-FB32-190B6DF49CB7}"/>
              </a:ext>
            </a:extLst>
          </p:cNvPr>
          <p:cNvSpPr txBox="1"/>
          <p:nvPr/>
        </p:nvSpPr>
        <p:spPr>
          <a:xfrm>
            <a:off x="10344499" y="4825646"/>
            <a:ext cx="1339334"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Stress Awareness</a:t>
            </a:r>
          </a:p>
        </p:txBody>
      </p:sp>
    </p:spTree>
    <p:custDataLst>
      <p:tags r:id="rId1"/>
    </p:custDataLst>
    <p:extLst>
      <p:ext uri="{BB962C8B-B14F-4D97-AF65-F5344CB8AC3E}">
        <p14:creationId xmlns:p14="http://schemas.microsoft.com/office/powerpoint/2010/main" val="3334416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par>
                                <p:cTn id="15" presetID="37"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750"/>
                                        <p:tgtEl>
                                          <p:spTgt spid="13"/>
                                        </p:tgtEl>
                                      </p:cBhvr>
                                    </p:animEffect>
                                    <p:anim calcmode="lin" valueType="num">
                                      <p:cBhvr>
                                        <p:cTn id="18" dur="750" fill="hold"/>
                                        <p:tgtEl>
                                          <p:spTgt spid="13"/>
                                        </p:tgtEl>
                                        <p:attrNameLst>
                                          <p:attrName>ppt_x</p:attrName>
                                        </p:attrNameLst>
                                      </p:cBhvr>
                                      <p:tavLst>
                                        <p:tav tm="0">
                                          <p:val>
                                            <p:strVal val="#ppt_x"/>
                                          </p:val>
                                        </p:tav>
                                        <p:tav tm="100000">
                                          <p:val>
                                            <p:strVal val="#ppt_x"/>
                                          </p:val>
                                        </p:tav>
                                      </p:tavLst>
                                    </p:anim>
                                    <p:anim calcmode="lin" valueType="num">
                                      <p:cBhvr>
                                        <p:cTn id="19" dur="675" decel="100000" fill="hold"/>
                                        <p:tgtEl>
                                          <p:spTgt spid="13"/>
                                        </p:tgtEl>
                                        <p:attrNameLst>
                                          <p:attrName>ppt_y</p:attrName>
                                        </p:attrNameLst>
                                      </p:cBhvr>
                                      <p:tavLst>
                                        <p:tav tm="0">
                                          <p:val>
                                            <p:strVal val="#ppt_y+1"/>
                                          </p:val>
                                        </p:tav>
                                        <p:tav tm="100000">
                                          <p:val>
                                            <p:strVal val="#ppt_y-.03"/>
                                          </p:val>
                                        </p:tav>
                                      </p:tavLst>
                                    </p:anim>
                                    <p:anim calcmode="lin" valueType="num">
                                      <p:cBhvr>
                                        <p:cTn id="20" dur="75" accel="100000" fill="hold">
                                          <p:stCondLst>
                                            <p:cond delay="675"/>
                                          </p:stCondLst>
                                        </p:cTn>
                                        <p:tgtEl>
                                          <p:spTgt spid="13"/>
                                        </p:tgtEl>
                                        <p:attrNameLst>
                                          <p:attrName>ppt_y</p:attrName>
                                        </p:attrNameLst>
                                      </p:cBhvr>
                                      <p:tavLst>
                                        <p:tav tm="0">
                                          <p:val>
                                            <p:strVal val="#ppt_y-.03"/>
                                          </p:val>
                                        </p:tav>
                                        <p:tav tm="100000">
                                          <p:val>
                                            <p:strVal val="#ppt_y"/>
                                          </p:val>
                                        </p:tav>
                                      </p:tavLst>
                                    </p:anim>
                                  </p:childTnLst>
                                </p:cTn>
                              </p:par>
                              <p:par>
                                <p:cTn id="21" presetID="37" presetClass="entr" presetSubtype="0"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750"/>
                                        <p:tgtEl>
                                          <p:spTgt spid="28"/>
                                        </p:tgtEl>
                                      </p:cBhvr>
                                    </p:animEffect>
                                    <p:anim calcmode="lin" valueType="num">
                                      <p:cBhvr>
                                        <p:cTn id="24" dur="750" fill="hold"/>
                                        <p:tgtEl>
                                          <p:spTgt spid="28"/>
                                        </p:tgtEl>
                                        <p:attrNameLst>
                                          <p:attrName>ppt_x</p:attrName>
                                        </p:attrNameLst>
                                      </p:cBhvr>
                                      <p:tavLst>
                                        <p:tav tm="0">
                                          <p:val>
                                            <p:strVal val="#ppt_x"/>
                                          </p:val>
                                        </p:tav>
                                        <p:tav tm="100000">
                                          <p:val>
                                            <p:strVal val="#ppt_x"/>
                                          </p:val>
                                        </p:tav>
                                      </p:tavLst>
                                    </p:anim>
                                    <p:anim calcmode="lin" valueType="num">
                                      <p:cBhvr>
                                        <p:cTn id="25" dur="675" decel="100000" fill="hold"/>
                                        <p:tgtEl>
                                          <p:spTgt spid="28"/>
                                        </p:tgtEl>
                                        <p:attrNameLst>
                                          <p:attrName>ppt_y</p:attrName>
                                        </p:attrNameLst>
                                      </p:cBhvr>
                                      <p:tavLst>
                                        <p:tav tm="0">
                                          <p:val>
                                            <p:strVal val="#ppt_y+1"/>
                                          </p:val>
                                        </p:tav>
                                        <p:tav tm="100000">
                                          <p:val>
                                            <p:strVal val="#ppt_y-.03"/>
                                          </p:val>
                                        </p:tav>
                                      </p:tavLst>
                                    </p:anim>
                                    <p:anim calcmode="lin" valueType="num">
                                      <p:cBhvr>
                                        <p:cTn id="26"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wcUcjmeP"/>
  <p:tag name="ARTICULATE_SLIDE_THUMBNAIL_REFRESH" val="1"/>
  <p:tag name="ARTICULATE_PROJECT_OPEN" val="0"/>
  <p:tag name="ARTICULATE_SLIDE_COUNT" val="1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Custom 1">
      <a:dk1>
        <a:srgbClr val="319998"/>
      </a:dk1>
      <a:lt1>
        <a:srgbClr val="FFFFFF"/>
      </a:lt1>
      <a:dk2>
        <a:srgbClr val="017E8C"/>
      </a:dk2>
      <a:lt2>
        <a:srgbClr val="0C4853"/>
      </a:lt2>
      <a:accent1>
        <a:srgbClr val="6B9103"/>
      </a:accent1>
      <a:accent2>
        <a:srgbClr val="A8C87C"/>
      </a:accent2>
      <a:accent3>
        <a:srgbClr val="BCCFBC"/>
      </a:accent3>
      <a:accent4>
        <a:srgbClr val="C0DBD1"/>
      </a:accent4>
      <a:accent5>
        <a:srgbClr val="000000"/>
      </a:accent5>
      <a:accent6>
        <a:srgbClr val="DAE8C0"/>
      </a:accent6>
      <a:hlink>
        <a:srgbClr val="0F9ED5"/>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589CA870D74D94D81420F7BBE89B407" ma:contentTypeVersion="13" ma:contentTypeDescription="Create a new document." ma:contentTypeScope="" ma:versionID="401eb4f8183f5ced47684b29f3a078fa">
  <xsd:schema xmlns:xsd="http://www.w3.org/2001/XMLSchema" xmlns:xs="http://www.w3.org/2001/XMLSchema" xmlns:p="http://schemas.microsoft.com/office/2006/metadata/properties" xmlns:ns2="b402553b-3aa5-437f-b7c8-f3e31ebf3d84" xmlns:ns3="aea37be6-cfb2-4c7c-a85e-10bdc4d4f364" targetNamespace="http://schemas.microsoft.com/office/2006/metadata/properties" ma:root="true" ma:fieldsID="51f7c6439316bc23711c7c97afa2f814" ns2:_="" ns3:_="">
    <xsd:import namespace="b402553b-3aa5-437f-b7c8-f3e31ebf3d84"/>
    <xsd:import namespace="aea37be6-cfb2-4c7c-a85e-10bdc4d4f364"/>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02553b-3aa5-437f-b7c8-f3e31ebf3d8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4ca0ec8d-4cfe-4588-94c8-c28b49bebd6b"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BillingMetadata" ma:index="20"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ea37be6-cfb2-4c7c-a85e-10bdc4d4f364"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2ac8be38-b5d9-423a-a585-900145964948}" ma:internalName="TaxCatchAll" ma:showField="CatchAllData" ma:web="aea37be6-cfb2-4c7c-a85e-10bdc4d4f36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b402553b-3aa5-437f-b7c8-f3e31ebf3d84">
      <Terms xmlns="http://schemas.microsoft.com/office/infopath/2007/PartnerControls"/>
    </lcf76f155ced4ddcb4097134ff3c332f>
    <TaxCatchAll xmlns="aea37be6-cfb2-4c7c-a85e-10bdc4d4f364"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9C5BB71-3563-4530-BF29-A29DF7C753F8}">
  <ds:schemaRefs>
    <ds:schemaRef ds:uri="aea37be6-cfb2-4c7c-a85e-10bdc4d4f364"/>
    <ds:schemaRef ds:uri="b402553b-3aa5-437f-b7c8-f3e31ebf3d8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081064FA-A1DB-40DF-8A03-D2330DAA25E0}">
  <ds:schemaRefs>
    <ds:schemaRef ds:uri="aea37be6-cfb2-4c7c-a85e-10bdc4d4f364"/>
    <ds:schemaRef ds:uri="b402553b-3aa5-437f-b7c8-f3e31ebf3d84"/>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965CB488-86CD-42F6-A0AE-C64360758FC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Application>Microsoft Office PowerPoint</Application>
  <PresentationFormat>Widescreen</PresentationFormat>
  <Slides>34</Slides>
  <Notes>33</Notes>
  <HiddenSlides>0</HiddenSlide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Office Theme</vt:lpstr>
      <vt:lpstr>Skills Development Framework</vt:lpstr>
      <vt:lpstr>Type + Stress</vt:lpstr>
      <vt:lpstr>Type Preferences in Stress</vt:lpstr>
      <vt:lpstr>Type Preferences in Stress (cont.)</vt:lpstr>
      <vt:lpstr>Basic Skills</vt:lpstr>
      <vt:lpstr>Basic Skills</vt:lpstr>
      <vt:lpstr>Basic Skills</vt:lpstr>
      <vt:lpstr>Basic Skills</vt:lpstr>
      <vt:lpstr>Basic Skills</vt:lpstr>
      <vt:lpstr>Basic Skills</vt:lpstr>
      <vt:lpstr>Basic Skills</vt:lpstr>
      <vt:lpstr>Basic Skills</vt:lpstr>
      <vt:lpstr>Basic Skills</vt:lpstr>
      <vt:lpstr>Basic Skills</vt:lpstr>
      <vt:lpstr>Basic Skills</vt:lpstr>
      <vt:lpstr>Basic Skills</vt:lpstr>
      <vt:lpstr>Basic Skills</vt:lpstr>
      <vt:lpstr>Basic Skills</vt:lpstr>
      <vt:lpstr>Basic Skills</vt:lpstr>
      <vt:lpstr>Advanced Skills</vt:lpstr>
      <vt:lpstr>Advanced Skills</vt:lpstr>
      <vt:lpstr>Advanced Skills</vt:lpstr>
      <vt:lpstr>Advanced Skills</vt:lpstr>
      <vt:lpstr>Advanced Skills</vt:lpstr>
      <vt:lpstr>Advanced Skills</vt:lpstr>
      <vt:lpstr>Advanced Skills</vt:lpstr>
      <vt:lpstr>Advanced Skills</vt:lpstr>
      <vt:lpstr>Advanced Skills</vt:lpstr>
      <vt:lpstr>Advanced Skills</vt:lpstr>
      <vt:lpstr>Advanced Skills</vt:lpstr>
      <vt:lpstr>Advanced Skills</vt:lpstr>
      <vt:lpstr>Advanced Skills</vt:lpstr>
      <vt:lpstr>Advanced Skills</vt:lpstr>
      <vt:lpstr>Advanced Skills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Richa Verma</dc:creator>
  <cp:revision>1</cp:revision>
  <dcterms:created xsi:type="dcterms:W3CDTF">2024-11-19T10:54:42Z</dcterms:created>
  <dcterms:modified xsi:type="dcterms:W3CDTF">2025-08-14T19:37:51Z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00956491-5F0F-4A52-A9C4-36A3859467A8</vt:lpwstr>
  </property>
  <property fmtid="{D5CDD505-2E9C-101B-9397-08002B2CF9AE}" pid="3" name="ArticulatePath">
    <vt:lpwstr>Presentation1</vt:lpwstr>
  </property>
  <property fmtid="{D5CDD505-2E9C-101B-9397-08002B2CF9AE}" pid="4" name="ContentTypeId">
    <vt:lpwstr>0x010100A589CA870D74D94D81420F7BBE89B407</vt:lpwstr>
  </property>
  <property fmtid="{D5CDD505-2E9C-101B-9397-08002B2CF9AE}" pid="5" name="MediaServiceImageTags">
    <vt:lpwstr/>
  </property>
</Properties>
</file>