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notesSlides/notesSlide24.xml" ContentType="application/vnd.openxmlformats-officedocument.presentationml.notesSlide+xml"/>
  <Override PartName="/ppt/tags/tag30.xml" ContentType="application/vnd.openxmlformats-officedocument.presentationml.tags+xml"/>
  <Override PartName="/ppt/notesSlides/notesSlide25.xml" ContentType="application/vnd.openxmlformats-officedocument.presentationml.notesSlide+xml"/>
  <Override PartName="/ppt/tags/tag31.xml" ContentType="application/vnd.openxmlformats-officedocument.presentationml.tags+xml"/>
  <Override PartName="/ppt/notesSlides/notesSlide26.xml" ContentType="application/vnd.openxmlformats-officedocument.presentationml.notesSlide+xml"/>
  <Override PartName="/ppt/tags/tag32.xml" ContentType="application/vnd.openxmlformats-officedocument.presentationml.tags+xml"/>
  <Override PartName="/ppt/notesSlides/notesSlide27.xml" ContentType="application/vnd.openxmlformats-officedocument.presentationml.notesSlide+xml"/>
  <Override PartName="/ppt/tags/tag33.xml" ContentType="application/vnd.openxmlformats-officedocument.presentationml.tags+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4"/>
  </p:notesMasterIdLst>
  <p:sldIdLst>
    <p:sldId id="256" r:id="rId5"/>
    <p:sldId id="295" r:id="rId6"/>
    <p:sldId id="296" r:id="rId7"/>
    <p:sldId id="350" r:id="rId8"/>
    <p:sldId id="328" r:id="rId9"/>
    <p:sldId id="325" r:id="rId10"/>
    <p:sldId id="326" r:id="rId11"/>
    <p:sldId id="327" r:id="rId12"/>
    <p:sldId id="329" r:id="rId13"/>
    <p:sldId id="330" r:id="rId14"/>
    <p:sldId id="331" r:id="rId15"/>
    <p:sldId id="332" r:id="rId16"/>
    <p:sldId id="333" r:id="rId17"/>
    <p:sldId id="334" r:id="rId18"/>
    <p:sldId id="335" r:id="rId19"/>
    <p:sldId id="336" r:id="rId20"/>
    <p:sldId id="312" r:id="rId21"/>
    <p:sldId id="337" r:id="rId22"/>
    <p:sldId id="338" r:id="rId23"/>
    <p:sldId id="339" r:id="rId24"/>
    <p:sldId id="340" r:id="rId25"/>
    <p:sldId id="341" r:id="rId26"/>
    <p:sldId id="342" r:id="rId27"/>
    <p:sldId id="343" r:id="rId28"/>
    <p:sldId id="344" r:id="rId29"/>
    <p:sldId id="345" r:id="rId30"/>
    <p:sldId id="346" r:id="rId31"/>
    <p:sldId id="348" r:id="rId32"/>
    <p:sldId id="349" r:id="rId33"/>
  </p:sldIdLst>
  <p:sldSz cx="12192000" cy="6858000"/>
  <p:notesSz cx="6858000" cy="9144000"/>
  <p:custDataLst>
    <p:tags r:id="rId3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443179E0-57CD-44DD-B782-EED1C08BC868}">
          <p14:sldIdLst>
            <p14:sldId id="256"/>
            <p14:sldId id="295"/>
            <p14:sldId id="296"/>
            <p14:sldId id="350"/>
          </p14:sldIdLst>
        </p14:section>
        <p14:section name="Basic Skills: Defining the Problem" id="{1974C143-A602-44F7-BEEB-CC6574037B25}">
          <p14:sldIdLst>
            <p14:sldId id="328"/>
            <p14:sldId id="325"/>
            <p14:sldId id="326"/>
            <p14:sldId id="327"/>
          </p14:sldIdLst>
        </p14:section>
        <p14:section name="Basic Skills: Exploring Solutions" id="{10C3C643-3AC8-4D51-8692-CEA557AACFE7}">
          <p14:sldIdLst>
            <p14:sldId id="329"/>
            <p14:sldId id="330"/>
            <p14:sldId id="331"/>
            <p14:sldId id="332"/>
          </p14:sldIdLst>
        </p14:section>
        <p14:section name="Basic Skills: Evaluating Options" id="{5DB06AAF-8E9C-4D75-8EF3-05F6C5360CF0}">
          <p14:sldIdLst>
            <p14:sldId id="333"/>
            <p14:sldId id="334"/>
            <p14:sldId id="335"/>
            <p14:sldId id="336"/>
          </p14:sldIdLst>
        </p14:section>
        <p14:section name="Advanced Skills: Stakeholder Analysis" id="{725D4878-D9F9-4F86-830E-8D2EEC2A4E6C}">
          <p14:sldIdLst>
            <p14:sldId id="312"/>
            <p14:sldId id="337"/>
            <p14:sldId id="338"/>
            <p14:sldId id="339"/>
          </p14:sldIdLst>
        </p14:section>
        <p14:section name="Advanced Skills: Risk Assessment" id="{6EB5C9D7-E3D5-4FC5-835B-7C0AC60C929A}">
          <p14:sldIdLst>
            <p14:sldId id="340"/>
            <p14:sldId id="341"/>
            <p14:sldId id="342"/>
            <p14:sldId id="343"/>
          </p14:sldIdLst>
        </p14:section>
        <p14:section name="Advanced Skills: Timeliness of Decisions" id="{983C7287-5F4C-4401-B0F2-0FCF71667179}">
          <p14:sldIdLst>
            <p14:sldId id="344"/>
            <p14:sldId id="345"/>
            <p14:sldId id="346"/>
            <p14:sldId id="348"/>
            <p14:sldId id="34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F957711-2EB8-59E8-AC1E-4543A22B7DCE}" name="Samantha Habbert" initials="SH" userId="S::shabbert@themyersbriggs.com::ccd0fa76-b5b0-4c13-ac12-584b5884299d" providerId="AD"/>
  <p188:author id="{7D0FF046-D1FB-10BB-656A-874860B38FA9}" name="Richa Verma" initials="" userId="S::rverma@themyersbriggs.com::3287a62e-cccd-4a64-a6f6-ddf46801c3c7" providerId="AD"/>
  <p188:author id="{AF0C6DCE-511E-68C6-1ACD-5C4D787DC6AC}" name="Amanda Wollert" initials="AW" userId="S::awollert@themyersbriggs.com::a30a34e0-35f6-4ef1-a9e6-8f4664e2c298" providerId="AD"/>
  <p188:author id="{88CD64DB-D9D7-2CCD-ABB2-2E58C5E74B5F}" name="Dayna Williams" initials="DW" userId="S::dwilliams@themyersbriggs.com::40f01392-3377-488f-8a42-e077120707c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ADAF"/>
    <a:srgbClr val="017E8C"/>
    <a:srgbClr val="0B8080"/>
    <a:srgbClr val="F0F0F0"/>
    <a:srgbClr val="EBEBEC"/>
    <a:srgbClr val="3698A2"/>
    <a:srgbClr val="EAECEC"/>
    <a:srgbClr val="26855C"/>
    <a:srgbClr val="6B9103"/>
    <a:srgbClr val="3199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D35BDF-7929-4E12-A065-4C1B6B9A4187}" v="191" dt="2025-05-07T13:18:56.9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6" d="100"/>
          <a:sy n="146" d="100"/>
        </p:scale>
        <p:origin x="132" y="21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gs" Target="tags/tag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mantha Habbert" userId="ccd0fa76-b5b0-4c13-ac12-584b5884299d" providerId="ADAL" clId="{0B570E84-3F97-4E34-B6A5-9313D2078BA3}"/>
    <pc:docChg chg="undo custSel addSld modSld modSection">
      <pc:chgData name="Samantha Habbert" userId="ccd0fa76-b5b0-4c13-ac12-584b5884299d" providerId="ADAL" clId="{0B570E84-3F97-4E34-B6A5-9313D2078BA3}" dt="2025-04-03T19:16:54.317" v="1177" actId="14429"/>
      <pc:docMkLst>
        <pc:docMk/>
      </pc:docMkLst>
      <pc:sldChg chg="modSp mod">
        <pc:chgData name="Samantha Habbert" userId="ccd0fa76-b5b0-4c13-ac12-584b5884299d" providerId="ADAL" clId="{0B570E84-3F97-4E34-B6A5-9313D2078BA3}" dt="2025-04-03T19:06:36.714" v="1142" actId="14429"/>
        <pc:sldMkLst>
          <pc:docMk/>
          <pc:sldMk cId="1044225557" sldId="325"/>
        </pc:sldMkLst>
        <pc:spChg chg="mod">
          <ac:chgData name="Samantha Habbert" userId="ccd0fa76-b5b0-4c13-ac12-584b5884299d" providerId="ADAL" clId="{0B570E84-3F97-4E34-B6A5-9313D2078BA3}" dt="2025-04-03T19:06:10.404" v="1138" actId="1076"/>
          <ac:spMkLst>
            <pc:docMk/>
            <pc:sldMk cId="1044225557" sldId="325"/>
            <ac:spMk id="32" creationId="{FD370F24-F68B-D5D2-163D-7F08D82EAC24}"/>
          </ac:spMkLst>
        </pc:spChg>
        <pc:spChg chg="mod modVis">
          <ac:chgData name="Samantha Habbert" userId="ccd0fa76-b5b0-4c13-ac12-584b5884299d" providerId="ADAL" clId="{0B570E84-3F97-4E34-B6A5-9313D2078BA3}" dt="2025-04-03T19:06:36.714" v="1142" actId="14429"/>
          <ac:spMkLst>
            <pc:docMk/>
            <pc:sldMk cId="1044225557" sldId="325"/>
            <ac:spMk id="46" creationId="{FBC7A2CC-9F45-0BFD-E39B-A04BF6900782}"/>
          </ac:spMkLst>
        </pc:spChg>
        <pc:spChg chg="mod modVis">
          <ac:chgData name="Samantha Habbert" userId="ccd0fa76-b5b0-4c13-ac12-584b5884299d" providerId="ADAL" clId="{0B570E84-3F97-4E34-B6A5-9313D2078BA3}" dt="2025-04-03T19:06:36.335" v="1141" actId="14429"/>
          <ac:spMkLst>
            <pc:docMk/>
            <pc:sldMk cId="1044225557" sldId="325"/>
            <ac:spMk id="47" creationId="{7FED1E40-8075-FFA2-59B0-9C8C2EDACDF2}"/>
          </ac:spMkLst>
        </pc:spChg>
        <pc:grpChg chg="mod">
          <ac:chgData name="Samantha Habbert" userId="ccd0fa76-b5b0-4c13-ac12-584b5884299d" providerId="ADAL" clId="{0B570E84-3F97-4E34-B6A5-9313D2078BA3}" dt="2025-04-03T19:04:15.402" v="1128" actId="1076"/>
          <ac:grpSpMkLst>
            <pc:docMk/>
            <pc:sldMk cId="1044225557" sldId="325"/>
            <ac:grpSpMk id="18" creationId="{86F7F6BD-14AB-B101-161A-978AB79C8DED}"/>
          </ac:grpSpMkLst>
        </pc:grpChg>
        <pc:grpChg chg="mod">
          <ac:chgData name="Samantha Habbert" userId="ccd0fa76-b5b0-4c13-ac12-584b5884299d" providerId="ADAL" clId="{0B570E84-3F97-4E34-B6A5-9313D2078BA3}" dt="2025-04-03T19:05:50.737" v="1134" actId="1076"/>
          <ac:grpSpMkLst>
            <pc:docMk/>
            <pc:sldMk cId="1044225557" sldId="325"/>
            <ac:grpSpMk id="33" creationId="{0D657B32-F9CA-65A0-D81F-A579EE003FF9}"/>
          </ac:grpSpMkLst>
        </pc:grpChg>
      </pc:sldChg>
      <pc:sldChg chg="modSp mod">
        <pc:chgData name="Samantha Habbert" userId="ccd0fa76-b5b0-4c13-ac12-584b5884299d" providerId="ADAL" clId="{0B570E84-3F97-4E34-B6A5-9313D2078BA3}" dt="2025-04-03T19:06:26.597" v="1140" actId="1076"/>
        <pc:sldMkLst>
          <pc:docMk/>
          <pc:sldMk cId="4148038573" sldId="328"/>
        </pc:sldMkLst>
        <pc:spChg chg="mod">
          <ac:chgData name="Samantha Habbert" userId="ccd0fa76-b5b0-4c13-ac12-584b5884299d" providerId="ADAL" clId="{0B570E84-3F97-4E34-B6A5-9313D2078BA3}" dt="2025-04-03T19:06:26.597" v="1140" actId="1076"/>
          <ac:spMkLst>
            <pc:docMk/>
            <pc:sldMk cId="4148038573" sldId="328"/>
            <ac:spMk id="20" creationId="{3D081306-CB0E-CA1A-05F9-56835ECAAE33}"/>
          </ac:spMkLst>
        </pc:spChg>
        <pc:grpChg chg="mod">
          <ac:chgData name="Samantha Habbert" userId="ccd0fa76-b5b0-4c13-ac12-584b5884299d" providerId="ADAL" clId="{0B570E84-3F97-4E34-B6A5-9313D2078BA3}" dt="2025-04-03T19:04:40.122" v="1130" actId="1076"/>
          <ac:grpSpMkLst>
            <pc:docMk/>
            <pc:sldMk cId="4148038573" sldId="328"/>
            <ac:grpSpMk id="2" creationId="{35420608-AFDD-F990-50F5-395CBF6753B3}"/>
          </ac:grpSpMkLst>
        </pc:grpChg>
        <pc:grpChg chg="mod">
          <ac:chgData name="Samantha Habbert" userId="ccd0fa76-b5b0-4c13-ac12-584b5884299d" providerId="ADAL" clId="{0B570E84-3F97-4E34-B6A5-9313D2078BA3}" dt="2025-04-03T19:05:36.573" v="1131" actId="1076"/>
          <ac:grpSpMkLst>
            <pc:docMk/>
            <pc:sldMk cId="4148038573" sldId="328"/>
            <ac:grpSpMk id="28" creationId="{C35BA5A9-F885-AB0E-F4B8-5FD7D2196936}"/>
          </ac:grpSpMkLst>
        </pc:grpChg>
      </pc:sldChg>
      <pc:sldChg chg="addSp delSp modSp mod">
        <pc:chgData name="Samantha Habbert" userId="ccd0fa76-b5b0-4c13-ac12-584b5884299d" providerId="ADAL" clId="{0B570E84-3F97-4E34-B6A5-9313D2078BA3}" dt="2025-04-03T19:16:26.805" v="1173" actId="1076"/>
        <pc:sldMkLst>
          <pc:docMk/>
          <pc:sldMk cId="277901794" sldId="329"/>
        </pc:sldMkLst>
        <pc:spChg chg="mod topLvl">
          <ac:chgData name="Samantha Habbert" userId="ccd0fa76-b5b0-4c13-ac12-584b5884299d" providerId="ADAL" clId="{0B570E84-3F97-4E34-B6A5-9313D2078BA3}" dt="2025-04-03T19:16:20.401" v="1172" actId="164"/>
          <ac:spMkLst>
            <pc:docMk/>
            <pc:sldMk cId="277901794" sldId="329"/>
            <ac:spMk id="19" creationId="{B48BAA35-DD42-72F1-07D0-7B1930DE92B8}"/>
          </ac:spMkLst>
        </pc:spChg>
        <pc:spChg chg="mod topLvl">
          <ac:chgData name="Samantha Habbert" userId="ccd0fa76-b5b0-4c13-ac12-584b5884299d" providerId="ADAL" clId="{0B570E84-3F97-4E34-B6A5-9313D2078BA3}" dt="2025-04-03T19:16:20.401" v="1172" actId="164"/>
          <ac:spMkLst>
            <pc:docMk/>
            <pc:sldMk cId="277901794" sldId="329"/>
            <ac:spMk id="20" creationId="{C3519BB4-381A-8583-03C3-F300614D322E}"/>
          </ac:spMkLst>
        </pc:spChg>
        <pc:grpChg chg="add mod">
          <ac:chgData name="Samantha Habbert" userId="ccd0fa76-b5b0-4c13-ac12-584b5884299d" providerId="ADAL" clId="{0B570E84-3F97-4E34-B6A5-9313D2078BA3}" dt="2025-04-03T19:16:26.805" v="1173" actId="1076"/>
          <ac:grpSpMkLst>
            <pc:docMk/>
            <pc:sldMk cId="277901794" sldId="329"/>
            <ac:grpSpMk id="5" creationId="{7D5CC160-C505-AC8D-F54D-C546AFB4A685}"/>
          </ac:grpSpMkLst>
        </pc:grpChg>
      </pc:sldChg>
      <pc:sldChg chg="addSp delSp modSp mod">
        <pc:chgData name="Samantha Habbert" userId="ccd0fa76-b5b0-4c13-ac12-584b5884299d" providerId="ADAL" clId="{0B570E84-3F97-4E34-B6A5-9313D2078BA3}" dt="2025-04-03T19:16:42.153" v="1175" actId="14429"/>
        <pc:sldMkLst>
          <pc:docMk/>
          <pc:sldMk cId="802829336" sldId="330"/>
        </pc:sldMkLst>
        <pc:spChg chg="mod">
          <ac:chgData name="Samantha Habbert" userId="ccd0fa76-b5b0-4c13-ac12-584b5884299d" providerId="ADAL" clId="{0B570E84-3F97-4E34-B6A5-9313D2078BA3}" dt="2025-04-03T19:12:18.877" v="1157" actId="165"/>
          <ac:spMkLst>
            <pc:docMk/>
            <pc:sldMk cId="802829336" sldId="330"/>
            <ac:spMk id="7" creationId="{0D2F79EC-9E44-CD3D-E045-A93F86B2CD94}"/>
          </ac:spMkLst>
        </pc:spChg>
        <pc:spChg chg="mod">
          <ac:chgData name="Samantha Habbert" userId="ccd0fa76-b5b0-4c13-ac12-584b5884299d" providerId="ADAL" clId="{0B570E84-3F97-4E34-B6A5-9313D2078BA3}" dt="2025-04-03T19:12:18.877" v="1157" actId="165"/>
          <ac:spMkLst>
            <pc:docMk/>
            <pc:sldMk cId="802829336" sldId="330"/>
            <ac:spMk id="9" creationId="{FFF37077-0DAF-9076-B8B8-FB9EC4FFBD68}"/>
          </ac:spMkLst>
        </pc:spChg>
        <pc:spChg chg="mod">
          <ac:chgData name="Samantha Habbert" userId="ccd0fa76-b5b0-4c13-ac12-584b5884299d" providerId="ADAL" clId="{0B570E84-3F97-4E34-B6A5-9313D2078BA3}" dt="2025-04-03T19:12:18.877" v="1157" actId="165"/>
          <ac:spMkLst>
            <pc:docMk/>
            <pc:sldMk cId="802829336" sldId="330"/>
            <ac:spMk id="10" creationId="{A5981A37-5146-D484-4B6A-8CF69DF650CE}"/>
          </ac:spMkLst>
        </pc:spChg>
        <pc:spChg chg="mod topLvl">
          <ac:chgData name="Samantha Habbert" userId="ccd0fa76-b5b0-4c13-ac12-584b5884299d" providerId="ADAL" clId="{0B570E84-3F97-4E34-B6A5-9313D2078BA3}" dt="2025-04-03T19:12:35.950" v="1158" actId="164"/>
          <ac:spMkLst>
            <pc:docMk/>
            <pc:sldMk cId="802829336" sldId="330"/>
            <ac:spMk id="40" creationId="{CFE7D8B0-8636-0C52-0582-2F11013B93CC}"/>
          </ac:spMkLst>
        </pc:spChg>
        <pc:spChg chg="mod topLvl">
          <ac:chgData name="Samantha Habbert" userId="ccd0fa76-b5b0-4c13-ac12-584b5884299d" providerId="ADAL" clId="{0B570E84-3F97-4E34-B6A5-9313D2078BA3}" dt="2025-04-03T19:12:35.950" v="1158" actId="164"/>
          <ac:spMkLst>
            <pc:docMk/>
            <pc:sldMk cId="802829336" sldId="330"/>
            <ac:spMk id="41" creationId="{0A8370C8-90BF-584F-7858-173CE7D6799C}"/>
          </ac:spMkLst>
        </pc:spChg>
        <pc:spChg chg="mod modVis">
          <ac:chgData name="Samantha Habbert" userId="ccd0fa76-b5b0-4c13-ac12-584b5884299d" providerId="ADAL" clId="{0B570E84-3F97-4E34-B6A5-9313D2078BA3}" dt="2025-04-03T19:16:42.153" v="1175" actId="14429"/>
          <ac:spMkLst>
            <pc:docMk/>
            <pc:sldMk cId="802829336" sldId="330"/>
            <ac:spMk id="46" creationId="{B3D891DE-950A-1F94-D77E-57182EACAAEC}"/>
          </ac:spMkLst>
        </pc:spChg>
        <pc:spChg chg="mod modVis">
          <ac:chgData name="Samantha Habbert" userId="ccd0fa76-b5b0-4c13-ac12-584b5884299d" providerId="ADAL" clId="{0B570E84-3F97-4E34-B6A5-9313D2078BA3}" dt="2025-04-03T19:16:41.705" v="1174" actId="14429"/>
          <ac:spMkLst>
            <pc:docMk/>
            <pc:sldMk cId="802829336" sldId="330"/>
            <ac:spMk id="47" creationId="{44CB9EA1-A130-4738-3E5A-8B873810F052}"/>
          </ac:spMkLst>
        </pc:spChg>
        <pc:grpChg chg="add mod">
          <ac:chgData name="Samantha Habbert" userId="ccd0fa76-b5b0-4c13-ac12-584b5884299d" providerId="ADAL" clId="{0B570E84-3F97-4E34-B6A5-9313D2078BA3}" dt="2025-04-03T19:15:51.576" v="1170" actId="1076"/>
          <ac:grpSpMkLst>
            <pc:docMk/>
            <pc:sldMk cId="802829336" sldId="330"/>
            <ac:grpSpMk id="4" creationId="{80C0D6B1-3B97-57D4-603A-F72AC73E825D}"/>
          </ac:grpSpMkLst>
        </pc:grpChg>
        <pc:grpChg chg="mod">
          <ac:chgData name="Samantha Habbert" userId="ccd0fa76-b5b0-4c13-ac12-584b5884299d" providerId="ADAL" clId="{0B570E84-3F97-4E34-B6A5-9313D2078BA3}" dt="2025-04-03T19:12:18.877" v="1157" actId="165"/>
          <ac:grpSpMkLst>
            <pc:docMk/>
            <pc:sldMk cId="802829336" sldId="330"/>
            <ac:grpSpMk id="8" creationId="{F67887E2-1CD0-2DB3-2DFD-FAD3100A3959}"/>
          </ac:grpSpMkLst>
        </pc:grpChg>
        <pc:grpChg chg="mod topLvl">
          <ac:chgData name="Samantha Habbert" userId="ccd0fa76-b5b0-4c13-ac12-584b5884299d" providerId="ADAL" clId="{0B570E84-3F97-4E34-B6A5-9313D2078BA3}" dt="2025-04-03T19:12:18.877" v="1157" actId="165"/>
          <ac:grpSpMkLst>
            <pc:docMk/>
            <pc:sldMk cId="802829336" sldId="330"/>
            <ac:grpSpMk id="34" creationId="{4EE940E1-C875-704E-0CFB-F14DBC985D4E}"/>
          </ac:grpSpMkLst>
        </pc:grpChg>
      </pc:sldChg>
      <pc:sldChg chg="addSp modSp mod">
        <pc:chgData name="Samantha Habbert" userId="ccd0fa76-b5b0-4c13-ac12-584b5884299d" providerId="ADAL" clId="{0B570E84-3F97-4E34-B6A5-9313D2078BA3}" dt="2025-04-03T19:15:07.738" v="1169" actId="1076"/>
        <pc:sldMkLst>
          <pc:docMk/>
          <pc:sldMk cId="553623888" sldId="333"/>
        </pc:sldMkLst>
        <pc:spChg chg="mod">
          <ac:chgData name="Samantha Habbert" userId="ccd0fa76-b5b0-4c13-ac12-584b5884299d" providerId="ADAL" clId="{0B570E84-3F97-4E34-B6A5-9313D2078BA3}" dt="2025-04-03T19:13:44.127" v="1162" actId="164"/>
          <ac:spMkLst>
            <pc:docMk/>
            <pc:sldMk cId="553623888" sldId="333"/>
            <ac:spMk id="19" creationId="{64F17D59-128C-11D4-F502-134BBCA3AA93}"/>
          </ac:spMkLst>
        </pc:spChg>
        <pc:spChg chg="mod">
          <ac:chgData name="Samantha Habbert" userId="ccd0fa76-b5b0-4c13-ac12-584b5884299d" providerId="ADAL" clId="{0B570E84-3F97-4E34-B6A5-9313D2078BA3}" dt="2025-04-03T19:13:44.127" v="1162" actId="164"/>
          <ac:spMkLst>
            <pc:docMk/>
            <pc:sldMk cId="553623888" sldId="333"/>
            <ac:spMk id="20" creationId="{58FCBD09-84C3-1E85-3A6E-AD49E63AB9BA}"/>
          </ac:spMkLst>
        </pc:spChg>
        <pc:grpChg chg="add mod">
          <ac:chgData name="Samantha Habbert" userId="ccd0fa76-b5b0-4c13-ac12-584b5884299d" providerId="ADAL" clId="{0B570E84-3F97-4E34-B6A5-9313D2078BA3}" dt="2025-04-03T19:15:07.738" v="1169" actId="1076"/>
          <ac:grpSpMkLst>
            <pc:docMk/>
            <pc:sldMk cId="553623888" sldId="333"/>
            <ac:grpSpMk id="4" creationId="{B1A4929A-62F3-8369-E309-65A729C36C66}"/>
          </ac:grpSpMkLst>
        </pc:grpChg>
      </pc:sldChg>
      <pc:sldChg chg="addSp delSp modSp mod">
        <pc:chgData name="Samantha Habbert" userId="ccd0fa76-b5b0-4c13-ac12-584b5884299d" providerId="ADAL" clId="{0B570E84-3F97-4E34-B6A5-9313D2078BA3}" dt="2025-04-03T19:16:54.317" v="1177" actId="14429"/>
        <pc:sldMkLst>
          <pc:docMk/>
          <pc:sldMk cId="2410417282" sldId="334"/>
        </pc:sldMkLst>
        <pc:spChg chg="mod">
          <ac:chgData name="Samantha Habbert" userId="ccd0fa76-b5b0-4c13-ac12-584b5884299d" providerId="ADAL" clId="{0B570E84-3F97-4E34-B6A5-9313D2078BA3}" dt="2025-04-03T19:14:36.383" v="1166" actId="165"/>
          <ac:spMkLst>
            <pc:docMk/>
            <pc:sldMk cId="2410417282" sldId="334"/>
            <ac:spMk id="7" creationId="{167A2BBA-A045-509C-4A71-FF174E8051BC}"/>
          </ac:spMkLst>
        </pc:spChg>
        <pc:spChg chg="mod">
          <ac:chgData name="Samantha Habbert" userId="ccd0fa76-b5b0-4c13-ac12-584b5884299d" providerId="ADAL" clId="{0B570E84-3F97-4E34-B6A5-9313D2078BA3}" dt="2025-04-03T19:14:36.383" v="1166" actId="165"/>
          <ac:spMkLst>
            <pc:docMk/>
            <pc:sldMk cId="2410417282" sldId="334"/>
            <ac:spMk id="9" creationId="{4310BE6D-CC8B-48BA-49DD-C77ACD69EC51}"/>
          </ac:spMkLst>
        </pc:spChg>
        <pc:spChg chg="mod">
          <ac:chgData name="Samantha Habbert" userId="ccd0fa76-b5b0-4c13-ac12-584b5884299d" providerId="ADAL" clId="{0B570E84-3F97-4E34-B6A5-9313D2078BA3}" dt="2025-04-03T19:14:36.383" v="1166" actId="165"/>
          <ac:spMkLst>
            <pc:docMk/>
            <pc:sldMk cId="2410417282" sldId="334"/>
            <ac:spMk id="10" creationId="{1BB30DA0-A567-E8EC-89D2-11BFB88D239F}"/>
          </ac:spMkLst>
        </pc:spChg>
        <pc:spChg chg="mod topLvl">
          <ac:chgData name="Samantha Habbert" userId="ccd0fa76-b5b0-4c13-ac12-584b5884299d" providerId="ADAL" clId="{0B570E84-3F97-4E34-B6A5-9313D2078BA3}" dt="2025-04-03T19:14:49.144" v="1167" actId="164"/>
          <ac:spMkLst>
            <pc:docMk/>
            <pc:sldMk cId="2410417282" sldId="334"/>
            <ac:spMk id="40" creationId="{BB7F77BE-E1A3-50D0-C71E-ADE1397C27DF}"/>
          </ac:spMkLst>
        </pc:spChg>
        <pc:spChg chg="mod topLvl">
          <ac:chgData name="Samantha Habbert" userId="ccd0fa76-b5b0-4c13-ac12-584b5884299d" providerId="ADAL" clId="{0B570E84-3F97-4E34-B6A5-9313D2078BA3}" dt="2025-04-03T19:14:49.144" v="1167" actId="164"/>
          <ac:spMkLst>
            <pc:docMk/>
            <pc:sldMk cId="2410417282" sldId="334"/>
            <ac:spMk id="41" creationId="{50742345-788C-1D02-6498-7DEF4842D563}"/>
          </ac:spMkLst>
        </pc:spChg>
        <pc:spChg chg="mod modVis">
          <ac:chgData name="Samantha Habbert" userId="ccd0fa76-b5b0-4c13-ac12-584b5884299d" providerId="ADAL" clId="{0B570E84-3F97-4E34-B6A5-9313D2078BA3}" dt="2025-04-03T19:16:54.317" v="1177" actId="14429"/>
          <ac:spMkLst>
            <pc:docMk/>
            <pc:sldMk cId="2410417282" sldId="334"/>
            <ac:spMk id="46" creationId="{10BE147F-CD6B-E32F-A256-5987CB786E3A}"/>
          </ac:spMkLst>
        </pc:spChg>
        <pc:spChg chg="mod modVis">
          <ac:chgData name="Samantha Habbert" userId="ccd0fa76-b5b0-4c13-ac12-584b5884299d" providerId="ADAL" clId="{0B570E84-3F97-4E34-B6A5-9313D2078BA3}" dt="2025-04-03T19:16:53.904" v="1176" actId="14429"/>
          <ac:spMkLst>
            <pc:docMk/>
            <pc:sldMk cId="2410417282" sldId="334"/>
            <ac:spMk id="47" creationId="{870017C1-DD2A-B7D2-7092-D8241DE2197C}"/>
          </ac:spMkLst>
        </pc:spChg>
        <pc:grpChg chg="add mod">
          <ac:chgData name="Samantha Habbert" userId="ccd0fa76-b5b0-4c13-ac12-584b5884299d" providerId="ADAL" clId="{0B570E84-3F97-4E34-B6A5-9313D2078BA3}" dt="2025-04-03T19:14:58.486" v="1168" actId="1076"/>
          <ac:grpSpMkLst>
            <pc:docMk/>
            <pc:sldMk cId="2410417282" sldId="334"/>
            <ac:grpSpMk id="4" creationId="{1BE377D4-B509-438D-5F25-4B5ABB90CBEA}"/>
          </ac:grpSpMkLst>
        </pc:grpChg>
        <pc:grpChg chg="mod">
          <ac:chgData name="Samantha Habbert" userId="ccd0fa76-b5b0-4c13-ac12-584b5884299d" providerId="ADAL" clId="{0B570E84-3F97-4E34-B6A5-9313D2078BA3}" dt="2025-04-03T19:14:36.383" v="1166" actId="165"/>
          <ac:grpSpMkLst>
            <pc:docMk/>
            <pc:sldMk cId="2410417282" sldId="334"/>
            <ac:grpSpMk id="8" creationId="{DD19B23D-DB00-88B8-57D6-0FE0B7788D19}"/>
          </ac:grpSpMkLst>
        </pc:grpChg>
        <pc:grpChg chg="mod topLvl">
          <ac:chgData name="Samantha Habbert" userId="ccd0fa76-b5b0-4c13-ac12-584b5884299d" providerId="ADAL" clId="{0B570E84-3F97-4E34-B6A5-9313D2078BA3}" dt="2025-04-03T19:14:36.383" v="1166" actId="165"/>
          <ac:grpSpMkLst>
            <pc:docMk/>
            <pc:sldMk cId="2410417282" sldId="334"/>
            <ac:grpSpMk id="34" creationId="{2689ED49-CB95-7C6A-BF89-C70DD745150C}"/>
          </ac:grpSpMkLst>
        </pc:grpChg>
      </pc:sldChg>
      <pc:sldChg chg="modSp add mod modShow">
        <pc:chgData name="Samantha Habbert" userId="ccd0fa76-b5b0-4c13-ac12-584b5884299d" providerId="ADAL" clId="{0B570E84-3F97-4E34-B6A5-9313D2078BA3}" dt="2025-04-03T19:01:18.792" v="1125" actId="729"/>
        <pc:sldMkLst>
          <pc:docMk/>
          <pc:sldMk cId="2901457190" sldId="350"/>
        </pc:sldMkLst>
        <pc:graphicFrameChg chg="mod modGraphic">
          <ac:chgData name="Samantha Habbert" userId="ccd0fa76-b5b0-4c13-ac12-584b5884299d" providerId="ADAL" clId="{0B570E84-3F97-4E34-B6A5-9313D2078BA3}" dt="2025-04-03T18:52:49.556" v="1124" actId="12788"/>
          <ac:graphicFrameMkLst>
            <pc:docMk/>
            <pc:sldMk cId="2901457190" sldId="350"/>
            <ac:graphicFrameMk id="8" creationId="{1F32BB9C-14FD-59B6-B3AD-8647CD7FC94E}"/>
          </ac:graphicFrameMkLst>
        </pc:graphicFrameChg>
      </pc:sldChg>
    </pc:docChg>
  </pc:docChgLst>
  <pc:docChgLst>
    <pc:chgData name="Amanda Wollert" userId="a30a34e0-35f6-4ef1-a9e6-8f4664e2c298" providerId="ADAL" clId="{C8D35BDF-7929-4E12-A065-4C1B6B9A4187}"/>
    <pc:docChg chg="undo custSel modSld modMainMaster">
      <pc:chgData name="Amanda Wollert" userId="a30a34e0-35f6-4ef1-a9e6-8f4664e2c298" providerId="ADAL" clId="{C8D35BDF-7929-4E12-A065-4C1B6B9A4187}" dt="2025-05-07T13:21:22.872" v="391" actId="1038"/>
      <pc:docMkLst>
        <pc:docMk/>
      </pc:docMkLst>
      <pc:sldChg chg="addSp delSp modSp">
        <pc:chgData name="Amanda Wollert" userId="a30a34e0-35f6-4ef1-a9e6-8f4664e2c298" providerId="ADAL" clId="{C8D35BDF-7929-4E12-A065-4C1B6B9A4187}" dt="2025-05-07T13:06:12.155" v="176"/>
        <pc:sldMkLst>
          <pc:docMk/>
          <pc:sldMk cId="469349369" sldId="256"/>
        </pc:sldMkLst>
        <pc:spChg chg="add del mod">
          <ac:chgData name="Amanda Wollert" userId="a30a34e0-35f6-4ef1-a9e6-8f4664e2c298" providerId="ADAL" clId="{C8D35BDF-7929-4E12-A065-4C1B6B9A4187}" dt="2025-05-07T13:06:12.155" v="176"/>
          <ac:spMkLst>
            <pc:docMk/>
            <pc:sldMk cId="469349369" sldId="256"/>
            <ac:spMk id="4" creationId="{0CB49980-F73D-BF72-338C-5A1E28CEA3D4}"/>
          </ac:spMkLst>
        </pc:spChg>
        <pc:picChg chg="add mod">
          <ac:chgData name="Amanda Wollert" userId="a30a34e0-35f6-4ef1-a9e6-8f4664e2c298" providerId="ADAL" clId="{C8D35BDF-7929-4E12-A065-4C1B6B9A4187}" dt="2025-05-07T13:06:12.155" v="176"/>
          <ac:picMkLst>
            <pc:docMk/>
            <pc:sldMk cId="469349369" sldId="256"/>
            <ac:picMk id="5" creationId="{E5D74BCE-62FD-6727-5402-EA4C98599121}"/>
          </ac:picMkLst>
        </pc:picChg>
        <pc:picChg chg="del mod">
          <ac:chgData name="Amanda Wollert" userId="a30a34e0-35f6-4ef1-a9e6-8f4664e2c298" providerId="ADAL" clId="{C8D35BDF-7929-4E12-A065-4C1B6B9A4187}" dt="2025-05-07T13:06:09.875" v="175" actId="478"/>
          <ac:picMkLst>
            <pc:docMk/>
            <pc:sldMk cId="469349369" sldId="256"/>
            <ac:picMk id="1026" creationId="{450CFF77-0563-1713-92BE-70756738249F}"/>
          </ac:picMkLst>
        </pc:picChg>
      </pc:sldChg>
      <pc:sldChg chg="modSp mod">
        <pc:chgData name="Amanda Wollert" userId="a30a34e0-35f6-4ef1-a9e6-8f4664e2c298" providerId="ADAL" clId="{C8D35BDF-7929-4E12-A065-4C1B6B9A4187}" dt="2025-04-23T20:32:09.560" v="8" actId="6549"/>
        <pc:sldMkLst>
          <pc:docMk/>
          <pc:sldMk cId="1477234870" sldId="295"/>
        </pc:sldMkLst>
        <pc:spChg chg="mod">
          <ac:chgData name="Amanda Wollert" userId="a30a34e0-35f6-4ef1-a9e6-8f4664e2c298" providerId="ADAL" clId="{C8D35BDF-7929-4E12-A065-4C1B6B9A4187}" dt="2025-04-23T20:32:02.412" v="5" actId="6549"/>
          <ac:spMkLst>
            <pc:docMk/>
            <pc:sldMk cId="1477234870" sldId="295"/>
            <ac:spMk id="2" creationId="{8E85D3EF-E2DC-806E-B6BA-D241DBE51CEE}"/>
          </ac:spMkLst>
        </pc:spChg>
        <pc:spChg chg="mod">
          <ac:chgData name="Amanda Wollert" userId="a30a34e0-35f6-4ef1-a9e6-8f4664e2c298" providerId="ADAL" clId="{C8D35BDF-7929-4E12-A065-4C1B6B9A4187}" dt="2025-04-23T20:32:09.560" v="8" actId="6549"/>
          <ac:spMkLst>
            <pc:docMk/>
            <pc:sldMk cId="1477234870" sldId="295"/>
            <ac:spMk id="16" creationId="{B1548D23-CC4A-0587-C3AE-6EBC61A80F05}"/>
          </ac:spMkLst>
        </pc:spChg>
      </pc:sldChg>
      <pc:sldChg chg="modSp mod">
        <pc:chgData name="Amanda Wollert" userId="a30a34e0-35f6-4ef1-a9e6-8f4664e2c298" providerId="ADAL" clId="{C8D35BDF-7929-4E12-A065-4C1B6B9A4187}" dt="2025-04-23T20:33:51.944" v="103" actId="20577"/>
        <pc:sldMkLst>
          <pc:docMk/>
          <pc:sldMk cId="3343788798" sldId="312"/>
        </pc:sldMkLst>
        <pc:spChg chg="mod">
          <ac:chgData name="Amanda Wollert" userId="a30a34e0-35f6-4ef1-a9e6-8f4664e2c298" providerId="ADAL" clId="{C8D35BDF-7929-4E12-A065-4C1B6B9A4187}" dt="2025-04-23T20:33:51.944" v="103" actId="20577"/>
          <ac:spMkLst>
            <pc:docMk/>
            <pc:sldMk cId="3343788798" sldId="312"/>
            <ac:spMk id="7" creationId="{9CB3B2B9-666C-1727-5286-D7323F339BFE}"/>
          </ac:spMkLst>
        </pc:spChg>
      </pc:sldChg>
      <pc:sldChg chg="modSp mod modAnim">
        <pc:chgData name="Amanda Wollert" userId="a30a34e0-35f6-4ef1-a9e6-8f4664e2c298" providerId="ADAL" clId="{C8D35BDF-7929-4E12-A065-4C1B6B9A4187}" dt="2025-05-07T13:20:25.776" v="368" actId="1038"/>
        <pc:sldMkLst>
          <pc:docMk/>
          <pc:sldMk cId="1044225557" sldId="325"/>
        </pc:sldMkLst>
        <pc:spChg chg="mod">
          <ac:chgData name="Amanda Wollert" userId="a30a34e0-35f6-4ef1-a9e6-8f4664e2c298" providerId="ADAL" clId="{C8D35BDF-7929-4E12-A065-4C1B6B9A4187}" dt="2025-05-07T13:08:11.106" v="184" actId="20577"/>
          <ac:spMkLst>
            <pc:docMk/>
            <pc:sldMk cId="1044225557" sldId="325"/>
            <ac:spMk id="7" creationId="{D0D3D23D-36B1-C84F-F5AD-03B6F88B97E0}"/>
          </ac:spMkLst>
        </pc:spChg>
        <pc:spChg chg="mod">
          <ac:chgData name="Amanda Wollert" userId="a30a34e0-35f6-4ef1-a9e6-8f4664e2c298" providerId="ADAL" clId="{C8D35BDF-7929-4E12-A065-4C1B6B9A4187}" dt="2025-05-07T13:20:25.776" v="368" actId="1038"/>
          <ac:spMkLst>
            <pc:docMk/>
            <pc:sldMk cId="1044225557" sldId="325"/>
            <ac:spMk id="46" creationId="{FBC7A2CC-9F45-0BFD-E39B-A04BF6900782}"/>
          </ac:spMkLst>
        </pc:spChg>
        <pc:spChg chg="mod">
          <ac:chgData name="Amanda Wollert" userId="a30a34e0-35f6-4ef1-a9e6-8f4664e2c298" providerId="ADAL" clId="{C8D35BDF-7929-4E12-A065-4C1B6B9A4187}" dt="2025-05-07T13:08:20.737" v="186" actId="1076"/>
          <ac:spMkLst>
            <pc:docMk/>
            <pc:sldMk cId="1044225557" sldId="325"/>
            <ac:spMk id="47" creationId="{7FED1E40-8075-FFA2-59B0-9C8C2EDACDF2}"/>
          </ac:spMkLst>
        </pc:spChg>
        <pc:picChg chg="mod">
          <ac:chgData name="Amanda Wollert" userId="a30a34e0-35f6-4ef1-a9e6-8f4664e2c298" providerId="ADAL" clId="{C8D35BDF-7929-4E12-A065-4C1B6B9A4187}" dt="2025-05-07T13:08:39.360" v="188" actId="1076"/>
          <ac:picMkLst>
            <pc:docMk/>
            <pc:sldMk cId="1044225557" sldId="325"/>
            <ac:picMk id="37" creationId="{ECF8BA4D-FE55-BCA9-77B2-69C1BCA1630C}"/>
          </ac:picMkLst>
        </pc:picChg>
      </pc:sldChg>
      <pc:sldChg chg="modSp mod">
        <pc:chgData name="Amanda Wollert" userId="a30a34e0-35f6-4ef1-a9e6-8f4664e2c298" providerId="ADAL" clId="{C8D35BDF-7929-4E12-A065-4C1B6B9A4187}" dt="2025-05-07T13:20:33.335" v="372" actId="1038"/>
        <pc:sldMkLst>
          <pc:docMk/>
          <pc:sldMk cId="1640885847" sldId="326"/>
        </pc:sldMkLst>
        <pc:spChg chg="mod">
          <ac:chgData name="Amanda Wollert" userId="a30a34e0-35f6-4ef1-a9e6-8f4664e2c298" providerId="ADAL" clId="{C8D35BDF-7929-4E12-A065-4C1B6B9A4187}" dt="2025-05-07T13:08:58.115" v="199" actId="20577"/>
          <ac:spMkLst>
            <pc:docMk/>
            <pc:sldMk cId="1640885847" sldId="326"/>
            <ac:spMk id="7" creationId="{DCFD0826-874F-555A-AF0C-7CBC481B0AC7}"/>
          </ac:spMkLst>
        </pc:spChg>
        <pc:spChg chg="mod">
          <ac:chgData name="Amanda Wollert" userId="a30a34e0-35f6-4ef1-a9e6-8f4664e2c298" providerId="ADAL" clId="{C8D35BDF-7929-4E12-A065-4C1B6B9A4187}" dt="2025-05-07T13:09:07.309" v="201" actId="1076"/>
          <ac:spMkLst>
            <pc:docMk/>
            <pc:sldMk cId="1640885847" sldId="326"/>
            <ac:spMk id="16" creationId="{AFD6CE49-55F9-9D5E-FBF0-89B839DCFF46}"/>
          </ac:spMkLst>
        </pc:spChg>
        <pc:spChg chg="mod">
          <ac:chgData name="Amanda Wollert" userId="a30a34e0-35f6-4ef1-a9e6-8f4664e2c298" providerId="ADAL" clId="{C8D35BDF-7929-4E12-A065-4C1B6B9A4187}" dt="2025-05-07T13:20:33.335" v="372" actId="1038"/>
          <ac:spMkLst>
            <pc:docMk/>
            <pc:sldMk cId="1640885847" sldId="326"/>
            <ac:spMk id="21" creationId="{B00780A9-59B1-FE58-50D3-2A0B97A82A12}"/>
          </ac:spMkLst>
        </pc:spChg>
        <pc:spChg chg="mod">
          <ac:chgData name="Amanda Wollert" userId="a30a34e0-35f6-4ef1-a9e6-8f4664e2c298" providerId="ADAL" clId="{C8D35BDF-7929-4E12-A065-4C1B6B9A4187}" dt="2025-05-07T13:09:10.437" v="202" actId="1076"/>
          <ac:spMkLst>
            <pc:docMk/>
            <pc:sldMk cId="1640885847" sldId="326"/>
            <ac:spMk id="22" creationId="{8AE86010-65C6-7963-26D3-42E7B46181F3}"/>
          </ac:spMkLst>
        </pc:spChg>
      </pc:sldChg>
      <pc:sldChg chg="addSp delSp modSp mod">
        <pc:chgData name="Amanda Wollert" userId="a30a34e0-35f6-4ef1-a9e6-8f4664e2c298" providerId="ADAL" clId="{C8D35BDF-7929-4E12-A065-4C1B6B9A4187}" dt="2025-05-07T13:20:42.529" v="377" actId="1038"/>
        <pc:sldMkLst>
          <pc:docMk/>
          <pc:sldMk cId="2828102459" sldId="327"/>
        </pc:sldMkLst>
        <pc:spChg chg="mod">
          <ac:chgData name="Amanda Wollert" userId="a30a34e0-35f6-4ef1-a9e6-8f4664e2c298" providerId="ADAL" clId="{C8D35BDF-7929-4E12-A065-4C1B6B9A4187}" dt="2025-05-07T13:09:48.736" v="209" actId="20577"/>
          <ac:spMkLst>
            <pc:docMk/>
            <pc:sldMk cId="2828102459" sldId="327"/>
            <ac:spMk id="7" creationId="{561FF35F-AB8B-09E8-1C63-A1C8BEEC1369}"/>
          </ac:spMkLst>
        </pc:spChg>
        <pc:spChg chg="mod">
          <ac:chgData name="Amanda Wollert" userId="a30a34e0-35f6-4ef1-a9e6-8f4664e2c298" providerId="ADAL" clId="{C8D35BDF-7929-4E12-A065-4C1B6B9A4187}" dt="2025-05-07T13:20:42.529" v="377" actId="1038"/>
          <ac:spMkLst>
            <pc:docMk/>
            <pc:sldMk cId="2828102459" sldId="327"/>
            <ac:spMk id="21" creationId="{D32BCB47-8417-CDF0-E1B7-C6AC6F890F1E}"/>
          </ac:spMkLst>
        </pc:spChg>
        <pc:spChg chg="mod">
          <ac:chgData name="Amanda Wollert" userId="a30a34e0-35f6-4ef1-a9e6-8f4664e2c298" providerId="ADAL" clId="{C8D35BDF-7929-4E12-A065-4C1B6B9A4187}" dt="2025-05-07T13:10:07.097" v="211" actId="1076"/>
          <ac:spMkLst>
            <pc:docMk/>
            <pc:sldMk cId="2828102459" sldId="327"/>
            <ac:spMk id="22" creationId="{CEB8C486-2ABA-B80B-03EA-B692E3399462}"/>
          </ac:spMkLst>
        </pc:spChg>
        <pc:spChg chg="add mod">
          <ac:chgData name="Amanda Wollert" userId="a30a34e0-35f6-4ef1-a9e6-8f4664e2c298" providerId="ADAL" clId="{C8D35BDF-7929-4E12-A065-4C1B6B9A4187}" dt="2025-04-23T20:32:56.134" v="30"/>
          <ac:spMkLst>
            <pc:docMk/>
            <pc:sldMk cId="2828102459" sldId="327"/>
            <ac:spMk id="36" creationId="{0D708C2A-FBDA-524E-EBCE-162238DFBFD9}"/>
          </ac:spMkLst>
        </pc:spChg>
      </pc:sldChg>
      <pc:sldChg chg="modSp mod">
        <pc:chgData name="Amanda Wollert" userId="a30a34e0-35f6-4ef1-a9e6-8f4664e2c298" providerId="ADAL" clId="{C8D35BDF-7929-4E12-A065-4C1B6B9A4187}" dt="2025-05-07T13:09:28.044" v="204" actId="1076"/>
        <pc:sldMkLst>
          <pc:docMk/>
          <pc:sldMk cId="4148038573" sldId="328"/>
        </pc:sldMkLst>
        <pc:spChg chg="mod">
          <ac:chgData name="Amanda Wollert" userId="a30a34e0-35f6-4ef1-a9e6-8f4664e2c298" providerId="ADAL" clId="{C8D35BDF-7929-4E12-A065-4C1B6B9A4187}" dt="2025-05-07T13:09:28.044" v="204" actId="1076"/>
          <ac:spMkLst>
            <pc:docMk/>
            <pc:sldMk cId="4148038573" sldId="328"/>
            <ac:spMk id="29" creationId="{F9F864DC-9217-6F2C-625E-63685831833D}"/>
          </ac:spMkLst>
        </pc:spChg>
      </pc:sldChg>
      <pc:sldChg chg="modSp mod">
        <pc:chgData name="Amanda Wollert" userId="a30a34e0-35f6-4ef1-a9e6-8f4664e2c298" providerId="ADAL" clId="{C8D35BDF-7929-4E12-A065-4C1B6B9A4187}" dt="2025-04-23T20:33:06.779" v="44" actId="6549"/>
        <pc:sldMkLst>
          <pc:docMk/>
          <pc:sldMk cId="277901794" sldId="329"/>
        </pc:sldMkLst>
        <pc:spChg chg="mod">
          <ac:chgData name="Amanda Wollert" userId="a30a34e0-35f6-4ef1-a9e6-8f4664e2c298" providerId="ADAL" clId="{C8D35BDF-7929-4E12-A065-4C1B6B9A4187}" dt="2025-04-23T20:33:06.779" v="44" actId="6549"/>
          <ac:spMkLst>
            <pc:docMk/>
            <pc:sldMk cId="277901794" sldId="329"/>
            <ac:spMk id="7" creationId="{419A6F21-5FD3-4350-C6B3-22F95DD1D7CD}"/>
          </ac:spMkLst>
        </pc:spChg>
      </pc:sldChg>
      <pc:sldChg chg="modSp mod">
        <pc:chgData name="Amanda Wollert" userId="a30a34e0-35f6-4ef1-a9e6-8f4664e2c298" providerId="ADAL" clId="{C8D35BDF-7929-4E12-A065-4C1B6B9A4187}" dt="2025-05-07T13:11:52.385" v="256" actId="1076"/>
        <pc:sldMkLst>
          <pc:docMk/>
          <pc:sldMk cId="802829336" sldId="330"/>
        </pc:sldMkLst>
        <pc:spChg chg="mod">
          <ac:chgData name="Amanda Wollert" userId="a30a34e0-35f6-4ef1-a9e6-8f4664e2c298" providerId="ADAL" clId="{C8D35BDF-7929-4E12-A065-4C1B6B9A4187}" dt="2025-05-07T13:10:35.053" v="228" actId="20577"/>
          <ac:spMkLst>
            <pc:docMk/>
            <pc:sldMk cId="802829336" sldId="330"/>
            <ac:spMk id="7" creationId="{0D2F79EC-9E44-CD3D-E045-A93F86B2CD94}"/>
          </ac:spMkLst>
        </pc:spChg>
        <pc:spChg chg="mod">
          <ac:chgData name="Amanda Wollert" userId="a30a34e0-35f6-4ef1-a9e6-8f4664e2c298" providerId="ADAL" clId="{C8D35BDF-7929-4E12-A065-4C1B6B9A4187}" dt="2025-05-07T13:10:49.476" v="237" actId="1037"/>
          <ac:spMkLst>
            <pc:docMk/>
            <pc:sldMk cId="802829336" sldId="330"/>
            <ac:spMk id="46" creationId="{B3D891DE-950A-1F94-D77E-57182EACAAEC}"/>
          </ac:spMkLst>
        </pc:spChg>
        <pc:picChg chg="mod">
          <ac:chgData name="Amanda Wollert" userId="a30a34e0-35f6-4ef1-a9e6-8f4664e2c298" providerId="ADAL" clId="{C8D35BDF-7929-4E12-A065-4C1B6B9A4187}" dt="2025-05-07T13:11:52.385" v="256" actId="1076"/>
          <ac:picMkLst>
            <pc:docMk/>
            <pc:sldMk cId="802829336" sldId="330"/>
            <ac:picMk id="37" creationId="{328FB395-407E-6CDE-5748-DE86E92D2F92}"/>
          </ac:picMkLst>
        </pc:picChg>
      </pc:sldChg>
      <pc:sldChg chg="modSp mod">
        <pc:chgData name="Amanda Wollert" userId="a30a34e0-35f6-4ef1-a9e6-8f4664e2c298" providerId="ADAL" clId="{C8D35BDF-7929-4E12-A065-4C1B6B9A4187}" dt="2025-05-07T13:11:44.838" v="255" actId="1076"/>
        <pc:sldMkLst>
          <pc:docMk/>
          <pc:sldMk cId="3429010464" sldId="331"/>
        </pc:sldMkLst>
        <pc:spChg chg="mod">
          <ac:chgData name="Amanda Wollert" userId="a30a34e0-35f6-4ef1-a9e6-8f4664e2c298" providerId="ADAL" clId="{C8D35BDF-7929-4E12-A065-4C1B6B9A4187}" dt="2025-05-07T13:11:20.603" v="250" actId="20577"/>
          <ac:spMkLst>
            <pc:docMk/>
            <pc:sldMk cId="3429010464" sldId="331"/>
            <ac:spMk id="7" creationId="{10E1C55B-4138-DBAD-1BB1-3FC8FA70B568}"/>
          </ac:spMkLst>
        </pc:spChg>
        <pc:spChg chg="mod">
          <ac:chgData name="Amanda Wollert" userId="a30a34e0-35f6-4ef1-a9e6-8f4664e2c298" providerId="ADAL" clId="{C8D35BDF-7929-4E12-A065-4C1B6B9A4187}" dt="2025-05-07T13:11:44.838" v="255" actId="1076"/>
          <ac:spMkLst>
            <pc:docMk/>
            <pc:sldMk cId="3429010464" sldId="331"/>
            <ac:spMk id="16" creationId="{579C5719-93EE-9B24-964D-B842B3B6BAA3}"/>
          </ac:spMkLst>
        </pc:spChg>
        <pc:spChg chg="mod">
          <ac:chgData name="Amanda Wollert" userId="a30a34e0-35f6-4ef1-a9e6-8f4664e2c298" providerId="ADAL" clId="{C8D35BDF-7929-4E12-A065-4C1B6B9A4187}" dt="2025-05-07T13:11:39.754" v="254" actId="1076"/>
          <ac:spMkLst>
            <pc:docMk/>
            <pc:sldMk cId="3429010464" sldId="331"/>
            <ac:spMk id="21" creationId="{5D296421-6AAA-0A1E-64FA-C1BF8ADFDC0E}"/>
          </ac:spMkLst>
        </pc:spChg>
        <pc:spChg chg="mod">
          <ac:chgData name="Amanda Wollert" userId="a30a34e0-35f6-4ef1-a9e6-8f4664e2c298" providerId="ADAL" clId="{C8D35BDF-7929-4E12-A065-4C1B6B9A4187}" dt="2025-05-07T13:11:36.756" v="253" actId="1076"/>
          <ac:spMkLst>
            <pc:docMk/>
            <pc:sldMk cId="3429010464" sldId="331"/>
            <ac:spMk id="22" creationId="{9AB51DB7-131F-BE94-438B-D96FCA9E3C13}"/>
          </ac:spMkLst>
        </pc:spChg>
      </pc:sldChg>
      <pc:sldChg chg="modSp mod">
        <pc:chgData name="Amanda Wollert" userId="a30a34e0-35f6-4ef1-a9e6-8f4664e2c298" providerId="ADAL" clId="{C8D35BDF-7929-4E12-A065-4C1B6B9A4187}" dt="2025-05-07T13:21:00.336" v="388" actId="1037"/>
        <pc:sldMkLst>
          <pc:docMk/>
          <pc:sldMk cId="2009150762" sldId="332"/>
        </pc:sldMkLst>
        <pc:spChg chg="mod">
          <ac:chgData name="Amanda Wollert" userId="a30a34e0-35f6-4ef1-a9e6-8f4664e2c298" providerId="ADAL" clId="{C8D35BDF-7929-4E12-A065-4C1B6B9A4187}" dt="2025-05-07T13:12:14.558" v="265" actId="20577"/>
          <ac:spMkLst>
            <pc:docMk/>
            <pc:sldMk cId="2009150762" sldId="332"/>
            <ac:spMk id="7" creationId="{98134809-FF92-95F2-E0D9-8D5C7128E61D}"/>
          </ac:spMkLst>
        </pc:spChg>
        <pc:spChg chg="mod">
          <ac:chgData name="Amanda Wollert" userId="a30a34e0-35f6-4ef1-a9e6-8f4664e2c298" providerId="ADAL" clId="{C8D35BDF-7929-4E12-A065-4C1B6B9A4187}" dt="2025-05-07T13:21:00.336" v="388" actId="1037"/>
          <ac:spMkLst>
            <pc:docMk/>
            <pc:sldMk cId="2009150762" sldId="332"/>
            <ac:spMk id="21" creationId="{D4EDCADC-BC53-875B-B66D-BCC2498C1C38}"/>
          </ac:spMkLst>
        </pc:spChg>
        <pc:spChg chg="mod">
          <ac:chgData name="Amanda Wollert" userId="a30a34e0-35f6-4ef1-a9e6-8f4664e2c298" providerId="ADAL" clId="{C8D35BDF-7929-4E12-A065-4C1B6B9A4187}" dt="2025-05-07T13:12:26.820" v="266" actId="1076"/>
          <ac:spMkLst>
            <pc:docMk/>
            <pc:sldMk cId="2009150762" sldId="332"/>
            <ac:spMk id="22" creationId="{6A0EB4F2-80B0-E792-617C-32A44ACB51E1}"/>
          </ac:spMkLst>
        </pc:spChg>
      </pc:sldChg>
      <pc:sldChg chg="modSp mod">
        <pc:chgData name="Amanda Wollert" userId="a30a34e0-35f6-4ef1-a9e6-8f4664e2c298" providerId="ADAL" clId="{C8D35BDF-7929-4E12-A065-4C1B6B9A4187}" dt="2025-04-23T20:33:28.874" v="72" actId="6549"/>
        <pc:sldMkLst>
          <pc:docMk/>
          <pc:sldMk cId="553623888" sldId="333"/>
        </pc:sldMkLst>
        <pc:spChg chg="mod">
          <ac:chgData name="Amanda Wollert" userId="a30a34e0-35f6-4ef1-a9e6-8f4664e2c298" providerId="ADAL" clId="{C8D35BDF-7929-4E12-A065-4C1B6B9A4187}" dt="2025-04-23T20:33:28.874" v="72" actId="6549"/>
          <ac:spMkLst>
            <pc:docMk/>
            <pc:sldMk cId="553623888" sldId="333"/>
            <ac:spMk id="7" creationId="{6ACB7264-5FFE-0366-0650-6260CE9E2F16}"/>
          </ac:spMkLst>
        </pc:spChg>
      </pc:sldChg>
      <pc:sldChg chg="addSp modSp mod modAnim">
        <pc:chgData name="Amanda Wollert" userId="a30a34e0-35f6-4ef1-a9e6-8f4664e2c298" providerId="ADAL" clId="{C8D35BDF-7929-4E12-A065-4C1B6B9A4187}" dt="2025-05-07T13:13:04.655" v="275" actId="1038"/>
        <pc:sldMkLst>
          <pc:docMk/>
          <pc:sldMk cId="2410417282" sldId="334"/>
        </pc:sldMkLst>
        <pc:spChg chg="mod">
          <ac:chgData name="Amanda Wollert" userId="a30a34e0-35f6-4ef1-a9e6-8f4664e2c298" providerId="ADAL" clId="{C8D35BDF-7929-4E12-A065-4C1B6B9A4187}" dt="2025-05-07T13:12:55.234" v="271" actId="20577"/>
          <ac:spMkLst>
            <pc:docMk/>
            <pc:sldMk cId="2410417282" sldId="334"/>
            <ac:spMk id="7" creationId="{167A2BBA-A045-509C-4A71-FF174E8051BC}"/>
          </ac:spMkLst>
        </pc:spChg>
        <pc:spChg chg="mod">
          <ac:chgData name="Amanda Wollert" userId="a30a34e0-35f6-4ef1-a9e6-8f4664e2c298" providerId="ADAL" clId="{C8D35BDF-7929-4E12-A065-4C1B6B9A4187}" dt="2025-05-07T13:12:46.006" v="269" actId="164"/>
          <ac:spMkLst>
            <pc:docMk/>
            <pc:sldMk cId="2410417282" sldId="334"/>
            <ac:spMk id="46" creationId="{10BE147F-CD6B-E32F-A256-5987CB786E3A}"/>
          </ac:spMkLst>
        </pc:spChg>
        <pc:spChg chg="mod">
          <ac:chgData name="Amanda Wollert" userId="a30a34e0-35f6-4ef1-a9e6-8f4664e2c298" providerId="ADAL" clId="{C8D35BDF-7929-4E12-A065-4C1B6B9A4187}" dt="2025-05-07T13:12:46.006" v="269" actId="164"/>
          <ac:spMkLst>
            <pc:docMk/>
            <pc:sldMk cId="2410417282" sldId="334"/>
            <ac:spMk id="47" creationId="{870017C1-DD2A-B7D2-7092-D8241DE2197C}"/>
          </ac:spMkLst>
        </pc:spChg>
        <pc:grpChg chg="add mod">
          <ac:chgData name="Amanda Wollert" userId="a30a34e0-35f6-4ef1-a9e6-8f4664e2c298" providerId="ADAL" clId="{C8D35BDF-7929-4E12-A065-4C1B6B9A4187}" dt="2025-05-07T13:13:04.655" v="275" actId="1038"/>
          <ac:grpSpMkLst>
            <pc:docMk/>
            <pc:sldMk cId="2410417282" sldId="334"/>
            <ac:grpSpMk id="5" creationId="{1991DB68-2A8A-8274-BBDA-7D8610B31EDA}"/>
          </ac:grpSpMkLst>
        </pc:grpChg>
      </pc:sldChg>
      <pc:sldChg chg="addSp modSp mod modAnim">
        <pc:chgData name="Amanda Wollert" userId="a30a34e0-35f6-4ef1-a9e6-8f4664e2c298" providerId="ADAL" clId="{C8D35BDF-7929-4E12-A065-4C1B6B9A4187}" dt="2025-05-07T13:13:38.803" v="281" actId="1076"/>
        <pc:sldMkLst>
          <pc:docMk/>
          <pc:sldMk cId="204141565" sldId="335"/>
        </pc:sldMkLst>
        <pc:spChg chg="mod">
          <ac:chgData name="Amanda Wollert" userId="a30a34e0-35f6-4ef1-a9e6-8f4664e2c298" providerId="ADAL" clId="{C8D35BDF-7929-4E12-A065-4C1B6B9A4187}" dt="2025-05-07T13:13:33.042" v="280" actId="20577"/>
          <ac:spMkLst>
            <pc:docMk/>
            <pc:sldMk cId="204141565" sldId="335"/>
            <ac:spMk id="7" creationId="{27470922-DCFB-D1AA-BBE5-86AADDCCF31E}"/>
          </ac:spMkLst>
        </pc:spChg>
        <pc:spChg chg="mod">
          <ac:chgData name="Amanda Wollert" userId="a30a34e0-35f6-4ef1-a9e6-8f4664e2c298" providerId="ADAL" clId="{C8D35BDF-7929-4E12-A065-4C1B6B9A4187}" dt="2025-04-23T20:33:38.773" v="86" actId="6549"/>
          <ac:spMkLst>
            <pc:docMk/>
            <pc:sldMk cId="204141565" sldId="335"/>
            <ac:spMk id="16" creationId="{33EDFB82-2171-0B93-5CF9-89A244655FBD}"/>
          </ac:spMkLst>
        </pc:spChg>
        <pc:spChg chg="mod">
          <ac:chgData name="Amanda Wollert" userId="a30a34e0-35f6-4ef1-a9e6-8f4664e2c298" providerId="ADAL" clId="{C8D35BDF-7929-4E12-A065-4C1B6B9A4187}" dt="2025-05-07T13:13:24.629" v="276" actId="164"/>
          <ac:spMkLst>
            <pc:docMk/>
            <pc:sldMk cId="204141565" sldId="335"/>
            <ac:spMk id="21" creationId="{A8747BB0-91A6-A9A9-2C8E-367E078728DE}"/>
          </ac:spMkLst>
        </pc:spChg>
        <pc:spChg chg="mod">
          <ac:chgData name="Amanda Wollert" userId="a30a34e0-35f6-4ef1-a9e6-8f4664e2c298" providerId="ADAL" clId="{C8D35BDF-7929-4E12-A065-4C1B6B9A4187}" dt="2025-05-07T13:13:24.629" v="276" actId="164"/>
          <ac:spMkLst>
            <pc:docMk/>
            <pc:sldMk cId="204141565" sldId="335"/>
            <ac:spMk id="22" creationId="{4D3C66E1-5B0E-2D4B-7DF5-011BDECAA5FB}"/>
          </ac:spMkLst>
        </pc:spChg>
        <pc:grpChg chg="add mod">
          <ac:chgData name="Amanda Wollert" userId="a30a34e0-35f6-4ef1-a9e6-8f4664e2c298" providerId="ADAL" clId="{C8D35BDF-7929-4E12-A065-4C1B6B9A4187}" dt="2025-05-07T13:13:38.803" v="281" actId="1076"/>
          <ac:grpSpMkLst>
            <pc:docMk/>
            <pc:sldMk cId="204141565" sldId="335"/>
            <ac:grpSpMk id="4" creationId="{B48B387F-CE25-770A-7E51-5C571329BC0B}"/>
          </ac:grpSpMkLst>
        </pc:grpChg>
      </pc:sldChg>
      <pc:sldChg chg="addSp modSp mod modAnim">
        <pc:chgData name="Amanda Wollert" userId="a30a34e0-35f6-4ef1-a9e6-8f4664e2c298" providerId="ADAL" clId="{C8D35BDF-7929-4E12-A065-4C1B6B9A4187}" dt="2025-05-07T13:14:18.891" v="289" actId="1076"/>
        <pc:sldMkLst>
          <pc:docMk/>
          <pc:sldMk cId="1597447311" sldId="336"/>
        </pc:sldMkLst>
        <pc:spChg chg="mod">
          <ac:chgData name="Amanda Wollert" userId="a30a34e0-35f6-4ef1-a9e6-8f4664e2c298" providerId="ADAL" clId="{C8D35BDF-7929-4E12-A065-4C1B6B9A4187}" dt="2025-05-07T13:14:01.375" v="286" actId="20577"/>
          <ac:spMkLst>
            <pc:docMk/>
            <pc:sldMk cId="1597447311" sldId="336"/>
            <ac:spMk id="7" creationId="{7D1BF5EA-7725-E111-94F8-6C8D0F9F2F8E}"/>
          </ac:spMkLst>
        </pc:spChg>
        <pc:spChg chg="mod">
          <ac:chgData name="Amanda Wollert" userId="a30a34e0-35f6-4ef1-a9e6-8f4664e2c298" providerId="ADAL" clId="{C8D35BDF-7929-4E12-A065-4C1B6B9A4187}" dt="2025-05-07T13:14:10.501" v="288" actId="1076"/>
          <ac:spMkLst>
            <pc:docMk/>
            <pc:sldMk cId="1597447311" sldId="336"/>
            <ac:spMk id="21" creationId="{F4CF6BEF-C695-DEEE-1781-EC7886AD6CE9}"/>
          </ac:spMkLst>
        </pc:spChg>
        <pc:spChg chg="mod">
          <ac:chgData name="Amanda Wollert" userId="a30a34e0-35f6-4ef1-a9e6-8f4664e2c298" providerId="ADAL" clId="{C8D35BDF-7929-4E12-A065-4C1B6B9A4187}" dt="2025-05-07T13:13:52.635" v="282" actId="164"/>
          <ac:spMkLst>
            <pc:docMk/>
            <pc:sldMk cId="1597447311" sldId="336"/>
            <ac:spMk id="22" creationId="{F47F2903-F8F3-D55A-C619-1E015CF97AA8}"/>
          </ac:spMkLst>
        </pc:spChg>
        <pc:grpChg chg="add mod">
          <ac:chgData name="Amanda Wollert" userId="a30a34e0-35f6-4ef1-a9e6-8f4664e2c298" providerId="ADAL" clId="{C8D35BDF-7929-4E12-A065-4C1B6B9A4187}" dt="2025-05-07T13:14:18.891" v="289" actId="1076"/>
          <ac:grpSpMkLst>
            <pc:docMk/>
            <pc:sldMk cId="1597447311" sldId="336"/>
            <ac:grpSpMk id="13" creationId="{D5E70090-F226-74B9-0658-D0DC5BDD57D3}"/>
          </ac:grpSpMkLst>
        </pc:grpChg>
      </pc:sldChg>
      <pc:sldChg chg="addSp modSp mod modAnim">
        <pc:chgData name="Amanda Wollert" userId="a30a34e0-35f6-4ef1-a9e6-8f4664e2c298" providerId="ADAL" clId="{C8D35BDF-7929-4E12-A065-4C1B6B9A4187}" dt="2025-05-07T13:14:45.985" v="298" actId="1076"/>
        <pc:sldMkLst>
          <pc:docMk/>
          <pc:sldMk cId="3231962862" sldId="337"/>
        </pc:sldMkLst>
        <pc:spChg chg="mod">
          <ac:chgData name="Amanda Wollert" userId="a30a34e0-35f6-4ef1-a9e6-8f4664e2c298" providerId="ADAL" clId="{C8D35BDF-7929-4E12-A065-4C1B6B9A4187}" dt="2025-05-07T13:14:33.426" v="292" actId="164"/>
          <ac:spMkLst>
            <pc:docMk/>
            <pc:sldMk cId="3231962862" sldId="337"/>
            <ac:spMk id="6" creationId="{19DB159B-D6A5-D09C-50B0-C72122BCFE8C}"/>
          </ac:spMkLst>
        </pc:spChg>
        <pc:spChg chg="mod">
          <ac:chgData name="Amanda Wollert" userId="a30a34e0-35f6-4ef1-a9e6-8f4664e2c298" providerId="ADAL" clId="{C8D35BDF-7929-4E12-A065-4C1B6B9A4187}" dt="2025-05-07T13:14:39.712" v="297" actId="6549"/>
          <ac:spMkLst>
            <pc:docMk/>
            <pc:sldMk cId="3231962862" sldId="337"/>
            <ac:spMk id="7" creationId="{9707994B-2809-93AD-AA2B-A8AC2DDEF2AB}"/>
          </ac:spMkLst>
        </pc:spChg>
        <pc:spChg chg="mod">
          <ac:chgData name="Amanda Wollert" userId="a30a34e0-35f6-4ef1-a9e6-8f4664e2c298" providerId="ADAL" clId="{C8D35BDF-7929-4E12-A065-4C1B6B9A4187}" dt="2025-05-07T13:14:33.426" v="292" actId="164"/>
          <ac:spMkLst>
            <pc:docMk/>
            <pc:sldMk cId="3231962862" sldId="337"/>
            <ac:spMk id="12" creationId="{F10A5B87-CE23-DED1-D3CE-D4518372F1AF}"/>
          </ac:spMkLst>
        </pc:spChg>
        <pc:grpChg chg="add mod">
          <ac:chgData name="Amanda Wollert" userId="a30a34e0-35f6-4ef1-a9e6-8f4664e2c298" providerId="ADAL" clId="{C8D35BDF-7929-4E12-A065-4C1B6B9A4187}" dt="2025-05-07T13:14:45.985" v="298" actId="1076"/>
          <ac:grpSpMkLst>
            <pc:docMk/>
            <pc:sldMk cId="3231962862" sldId="337"/>
            <ac:grpSpMk id="20" creationId="{19EBC0C2-7835-5997-F8E7-CE7ED634ACDB}"/>
          </ac:grpSpMkLst>
        </pc:grpChg>
      </pc:sldChg>
      <pc:sldChg chg="addSp modSp mod modAnim">
        <pc:chgData name="Amanda Wollert" userId="a30a34e0-35f6-4ef1-a9e6-8f4664e2c298" providerId="ADAL" clId="{C8D35BDF-7929-4E12-A065-4C1B6B9A4187}" dt="2025-05-07T13:15:07.909" v="302" actId="1076"/>
        <pc:sldMkLst>
          <pc:docMk/>
          <pc:sldMk cId="2227759883" sldId="338"/>
        </pc:sldMkLst>
        <pc:spChg chg="mod">
          <ac:chgData name="Amanda Wollert" userId="a30a34e0-35f6-4ef1-a9e6-8f4664e2c298" providerId="ADAL" clId="{C8D35BDF-7929-4E12-A065-4C1B6B9A4187}" dt="2025-05-07T13:15:02.736" v="301" actId="20577"/>
          <ac:spMkLst>
            <pc:docMk/>
            <pc:sldMk cId="2227759883" sldId="338"/>
            <ac:spMk id="7" creationId="{C511849C-BC92-FB6B-824A-443C61AB203D}"/>
          </ac:spMkLst>
        </pc:spChg>
        <pc:spChg chg="mod">
          <ac:chgData name="Amanda Wollert" userId="a30a34e0-35f6-4ef1-a9e6-8f4664e2c298" providerId="ADAL" clId="{C8D35BDF-7929-4E12-A065-4C1B6B9A4187}" dt="2025-04-23T20:34:01.269" v="117" actId="6549"/>
          <ac:spMkLst>
            <pc:docMk/>
            <pc:sldMk cId="2227759883" sldId="338"/>
            <ac:spMk id="39" creationId="{CF8933FA-0C47-9EF0-7F22-F185849253EC}"/>
          </ac:spMkLst>
        </pc:spChg>
        <pc:spChg chg="mod">
          <ac:chgData name="Amanda Wollert" userId="a30a34e0-35f6-4ef1-a9e6-8f4664e2c298" providerId="ADAL" clId="{C8D35BDF-7929-4E12-A065-4C1B6B9A4187}" dt="2025-05-07T13:14:56.048" v="299" actId="164"/>
          <ac:spMkLst>
            <pc:docMk/>
            <pc:sldMk cId="2227759883" sldId="338"/>
            <ac:spMk id="43" creationId="{AA08F97B-F1F7-69B3-DBA6-1DA1B0DD3F5E}"/>
          </ac:spMkLst>
        </pc:spChg>
        <pc:spChg chg="mod">
          <ac:chgData name="Amanda Wollert" userId="a30a34e0-35f6-4ef1-a9e6-8f4664e2c298" providerId="ADAL" clId="{C8D35BDF-7929-4E12-A065-4C1B6B9A4187}" dt="2025-05-07T13:14:56.048" v="299" actId="164"/>
          <ac:spMkLst>
            <pc:docMk/>
            <pc:sldMk cId="2227759883" sldId="338"/>
            <ac:spMk id="44" creationId="{CE4EA6C1-5594-E657-89BB-A5C6E93F1B28}"/>
          </ac:spMkLst>
        </pc:spChg>
        <pc:grpChg chg="add mod">
          <ac:chgData name="Amanda Wollert" userId="a30a34e0-35f6-4ef1-a9e6-8f4664e2c298" providerId="ADAL" clId="{C8D35BDF-7929-4E12-A065-4C1B6B9A4187}" dt="2025-05-07T13:15:07.909" v="302" actId="1076"/>
          <ac:grpSpMkLst>
            <pc:docMk/>
            <pc:sldMk cId="2227759883" sldId="338"/>
            <ac:grpSpMk id="4" creationId="{7005FF3A-4082-8B77-9E56-63D7183C206F}"/>
          </ac:grpSpMkLst>
        </pc:grpChg>
      </pc:sldChg>
      <pc:sldChg chg="addSp modSp mod modAnim">
        <pc:chgData name="Amanda Wollert" userId="a30a34e0-35f6-4ef1-a9e6-8f4664e2c298" providerId="ADAL" clId="{C8D35BDF-7929-4E12-A065-4C1B6B9A4187}" dt="2025-05-07T13:15:42.198" v="308" actId="1076"/>
        <pc:sldMkLst>
          <pc:docMk/>
          <pc:sldMk cId="4088964610" sldId="339"/>
        </pc:sldMkLst>
        <pc:spChg chg="mod">
          <ac:chgData name="Amanda Wollert" userId="a30a34e0-35f6-4ef1-a9e6-8f4664e2c298" providerId="ADAL" clId="{C8D35BDF-7929-4E12-A065-4C1B6B9A4187}" dt="2025-05-07T13:15:30.049" v="307" actId="20577"/>
          <ac:spMkLst>
            <pc:docMk/>
            <pc:sldMk cId="4088964610" sldId="339"/>
            <ac:spMk id="7" creationId="{540AEFA4-29AE-CF0E-46DE-549A38878772}"/>
          </ac:spMkLst>
        </pc:spChg>
        <pc:spChg chg="mod">
          <ac:chgData name="Amanda Wollert" userId="a30a34e0-35f6-4ef1-a9e6-8f4664e2c298" providerId="ADAL" clId="{C8D35BDF-7929-4E12-A065-4C1B6B9A4187}" dt="2025-05-07T13:15:21.996" v="303" actId="164"/>
          <ac:spMkLst>
            <pc:docMk/>
            <pc:sldMk cId="4088964610" sldId="339"/>
            <ac:spMk id="21" creationId="{59E1BE40-DBA9-A0A0-52D7-01FD6BB98E99}"/>
          </ac:spMkLst>
        </pc:spChg>
        <pc:spChg chg="mod">
          <ac:chgData name="Amanda Wollert" userId="a30a34e0-35f6-4ef1-a9e6-8f4664e2c298" providerId="ADAL" clId="{C8D35BDF-7929-4E12-A065-4C1B6B9A4187}" dt="2025-05-07T13:15:21.996" v="303" actId="164"/>
          <ac:spMkLst>
            <pc:docMk/>
            <pc:sldMk cId="4088964610" sldId="339"/>
            <ac:spMk id="23" creationId="{25A1B13D-0A02-D7D1-DD0C-8AB27E2DEFB5}"/>
          </ac:spMkLst>
        </pc:spChg>
        <pc:grpChg chg="add mod">
          <ac:chgData name="Amanda Wollert" userId="a30a34e0-35f6-4ef1-a9e6-8f4664e2c298" providerId="ADAL" clId="{C8D35BDF-7929-4E12-A065-4C1B6B9A4187}" dt="2025-05-07T13:15:42.198" v="308" actId="1076"/>
          <ac:grpSpMkLst>
            <pc:docMk/>
            <pc:sldMk cId="4088964610" sldId="339"/>
            <ac:grpSpMk id="37" creationId="{50B178C2-17A8-A3C1-2E17-97CEDEA208BB}"/>
          </ac:grpSpMkLst>
        </pc:grpChg>
      </pc:sldChg>
      <pc:sldChg chg="modSp mod">
        <pc:chgData name="Amanda Wollert" userId="a30a34e0-35f6-4ef1-a9e6-8f4664e2c298" providerId="ADAL" clId="{C8D35BDF-7929-4E12-A065-4C1B6B9A4187}" dt="2025-04-23T20:34:11.144" v="131" actId="6549"/>
        <pc:sldMkLst>
          <pc:docMk/>
          <pc:sldMk cId="3341277814" sldId="340"/>
        </pc:sldMkLst>
        <pc:spChg chg="mod">
          <ac:chgData name="Amanda Wollert" userId="a30a34e0-35f6-4ef1-a9e6-8f4664e2c298" providerId="ADAL" clId="{C8D35BDF-7929-4E12-A065-4C1B6B9A4187}" dt="2025-04-23T20:34:11.144" v="131" actId="6549"/>
          <ac:spMkLst>
            <pc:docMk/>
            <pc:sldMk cId="3341277814" sldId="340"/>
            <ac:spMk id="7" creationId="{5969FD17-9629-60E8-243F-07FE88F67E21}"/>
          </ac:spMkLst>
        </pc:spChg>
      </pc:sldChg>
      <pc:sldChg chg="addSp modSp mod modAnim">
        <pc:chgData name="Amanda Wollert" userId="a30a34e0-35f6-4ef1-a9e6-8f4664e2c298" providerId="ADAL" clId="{C8D35BDF-7929-4E12-A065-4C1B6B9A4187}" dt="2025-05-07T13:21:22.872" v="391" actId="1038"/>
        <pc:sldMkLst>
          <pc:docMk/>
          <pc:sldMk cId="264742219" sldId="341"/>
        </pc:sldMkLst>
        <pc:spChg chg="mod">
          <ac:chgData name="Amanda Wollert" userId="a30a34e0-35f6-4ef1-a9e6-8f4664e2c298" providerId="ADAL" clId="{C8D35BDF-7929-4E12-A065-4C1B6B9A4187}" dt="2025-05-07T13:15:51.908" v="309" actId="164"/>
          <ac:spMkLst>
            <pc:docMk/>
            <pc:sldMk cId="264742219" sldId="341"/>
            <ac:spMk id="6" creationId="{DE0A3F53-E7A8-8F79-E1A4-F56BC75F6FB8}"/>
          </ac:spMkLst>
        </pc:spChg>
        <pc:spChg chg="mod">
          <ac:chgData name="Amanda Wollert" userId="a30a34e0-35f6-4ef1-a9e6-8f4664e2c298" providerId="ADAL" clId="{C8D35BDF-7929-4E12-A065-4C1B6B9A4187}" dt="2025-05-07T13:15:57.900" v="313" actId="20577"/>
          <ac:spMkLst>
            <pc:docMk/>
            <pc:sldMk cId="264742219" sldId="341"/>
            <ac:spMk id="7" creationId="{6B9B1EE9-4864-8934-7A28-A132A4812673}"/>
          </ac:spMkLst>
        </pc:spChg>
        <pc:spChg chg="mod">
          <ac:chgData name="Amanda Wollert" userId="a30a34e0-35f6-4ef1-a9e6-8f4664e2c298" providerId="ADAL" clId="{C8D35BDF-7929-4E12-A065-4C1B6B9A4187}" dt="2025-05-07T13:15:51.908" v="309" actId="164"/>
          <ac:spMkLst>
            <pc:docMk/>
            <pc:sldMk cId="264742219" sldId="341"/>
            <ac:spMk id="12" creationId="{A9CC4945-B8DB-DAA3-11D7-322DDF165F49}"/>
          </ac:spMkLst>
        </pc:spChg>
        <pc:grpChg chg="add mod">
          <ac:chgData name="Amanda Wollert" userId="a30a34e0-35f6-4ef1-a9e6-8f4664e2c298" providerId="ADAL" clId="{C8D35BDF-7929-4E12-A065-4C1B6B9A4187}" dt="2025-05-07T13:21:22.872" v="391" actId="1038"/>
          <ac:grpSpMkLst>
            <pc:docMk/>
            <pc:sldMk cId="264742219" sldId="341"/>
            <ac:grpSpMk id="20" creationId="{FD3CB1FA-56ED-7945-C840-1F2F558036D0}"/>
          </ac:grpSpMkLst>
        </pc:grpChg>
      </pc:sldChg>
      <pc:sldChg chg="addSp modSp mod modAnim">
        <pc:chgData name="Amanda Wollert" userId="a30a34e0-35f6-4ef1-a9e6-8f4664e2c298" providerId="ADAL" clId="{C8D35BDF-7929-4E12-A065-4C1B6B9A4187}" dt="2025-05-07T13:16:21.222" v="320" actId="1076"/>
        <pc:sldMkLst>
          <pc:docMk/>
          <pc:sldMk cId="1019450261" sldId="342"/>
        </pc:sldMkLst>
        <pc:spChg chg="mod">
          <ac:chgData name="Amanda Wollert" userId="a30a34e0-35f6-4ef1-a9e6-8f4664e2c298" providerId="ADAL" clId="{C8D35BDF-7929-4E12-A065-4C1B6B9A4187}" dt="2025-05-07T13:16:17.198" v="319" actId="20577"/>
          <ac:spMkLst>
            <pc:docMk/>
            <pc:sldMk cId="1019450261" sldId="342"/>
            <ac:spMk id="7" creationId="{75F2EA77-0B64-AD22-A8D5-576A0A03CBB4}"/>
          </ac:spMkLst>
        </pc:spChg>
        <pc:spChg chg="mod">
          <ac:chgData name="Amanda Wollert" userId="a30a34e0-35f6-4ef1-a9e6-8f4664e2c298" providerId="ADAL" clId="{C8D35BDF-7929-4E12-A065-4C1B6B9A4187}" dt="2025-04-23T20:34:19.455" v="145" actId="6549"/>
          <ac:spMkLst>
            <pc:docMk/>
            <pc:sldMk cId="1019450261" sldId="342"/>
            <ac:spMk id="39" creationId="{AF115B5D-812B-F00A-4C5B-0F037FED0B7A}"/>
          </ac:spMkLst>
        </pc:spChg>
        <pc:spChg chg="mod">
          <ac:chgData name="Amanda Wollert" userId="a30a34e0-35f6-4ef1-a9e6-8f4664e2c298" providerId="ADAL" clId="{C8D35BDF-7929-4E12-A065-4C1B6B9A4187}" dt="2025-05-07T13:16:11.206" v="315" actId="164"/>
          <ac:spMkLst>
            <pc:docMk/>
            <pc:sldMk cId="1019450261" sldId="342"/>
            <ac:spMk id="43" creationId="{10D4D93B-BB6F-2A59-8F52-3F7E4977FAEA}"/>
          </ac:spMkLst>
        </pc:spChg>
        <pc:spChg chg="mod">
          <ac:chgData name="Amanda Wollert" userId="a30a34e0-35f6-4ef1-a9e6-8f4664e2c298" providerId="ADAL" clId="{C8D35BDF-7929-4E12-A065-4C1B6B9A4187}" dt="2025-05-07T13:16:11.206" v="315" actId="164"/>
          <ac:spMkLst>
            <pc:docMk/>
            <pc:sldMk cId="1019450261" sldId="342"/>
            <ac:spMk id="44" creationId="{0F9F840C-B1BB-640C-4F26-D504F034F11B}"/>
          </ac:spMkLst>
        </pc:spChg>
        <pc:grpChg chg="add mod">
          <ac:chgData name="Amanda Wollert" userId="a30a34e0-35f6-4ef1-a9e6-8f4664e2c298" providerId="ADAL" clId="{C8D35BDF-7929-4E12-A065-4C1B6B9A4187}" dt="2025-05-07T13:16:21.222" v="320" actId="1076"/>
          <ac:grpSpMkLst>
            <pc:docMk/>
            <pc:sldMk cId="1019450261" sldId="342"/>
            <ac:grpSpMk id="4" creationId="{BDA02C57-E47E-EA1C-B202-2A64085471E3}"/>
          </ac:grpSpMkLst>
        </pc:grpChg>
      </pc:sldChg>
      <pc:sldChg chg="addSp modSp mod modAnim">
        <pc:chgData name="Amanda Wollert" userId="a30a34e0-35f6-4ef1-a9e6-8f4664e2c298" providerId="ADAL" clId="{C8D35BDF-7929-4E12-A065-4C1B6B9A4187}" dt="2025-05-07T13:16:50.805" v="326" actId="1076"/>
        <pc:sldMkLst>
          <pc:docMk/>
          <pc:sldMk cId="1134103425" sldId="343"/>
        </pc:sldMkLst>
        <pc:spChg chg="mod">
          <ac:chgData name="Amanda Wollert" userId="a30a34e0-35f6-4ef1-a9e6-8f4664e2c298" providerId="ADAL" clId="{C8D35BDF-7929-4E12-A065-4C1B6B9A4187}" dt="2025-05-07T13:16:38.075" v="325" actId="20577"/>
          <ac:spMkLst>
            <pc:docMk/>
            <pc:sldMk cId="1134103425" sldId="343"/>
            <ac:spMk id="7" creationId="{551C18EA-DB6E-AACD-F46B-1020F1E98156}"/>
          </ac:spMkLst>
        </pc:spChg>
        <pc:spChg chg="mod">
          <ac:chgData name="Amanda Wollert" userId="a30a34e0-35f6-4ef1-a9e6-8f4664e2c298" providerId="ADAL" clId="{C8D35BDF-7929-4E12-A065-4C1B6B9A4187}" dt="2025-05-07T13:16:31.076" v="321" actId="164"/>
          <ac:spMkLst>
            <pc:docMk/>
            <pc:sldMk cId="1134103425" sldId="343"/>
            <ac:spMk id="21" creationId="{F9B09D8F-1C03-0A9E-8D31-0C49F71D4FE4}"/>
          </ac:spMkLst>
        </pc:spChg>
        <pc:spChg chg="mod">
          <ac:chgData name="Amanda Wollert" userId="a30a34e0-35f6-4ef1-a9e6-8f4664e2c298" providerId="ADAL" clId="{C8D35BDF-7929-4E12-A065-4C1B6B9A4187}" dt="2025-05-07T13:16:31.076" v="321" actId="164"/>
          <ac:spMkLst>
            <pc:docMk/>
            <pc:sldMk cId="1134103425" sldId="343"/>
            <ac:spMk id="23" creationId="{D3C07CFA-025B-45BA-1766-8B7C96E7AF91}"/>
          </ac:spMkLst>
        </pc:spChg>
        <pc:grpChg chg="add mod">
          <ac:chgData name="Amanda Wollert" userId="a30a34e0-35f6-4ef1-a9e6-8f4664e2c298" providerId="ADAL" clId="{C8D35BDF-7929-4E12-A065-4C1B6B9A4187}" dt="2025-05-07T13:16:50.805" v="326" actId="1076"/>
          <ac:grpSpMkLst>
            <pc:docMk/>
            <pc:sldMk cId="1134103425" sldId="343"/>
            <ac:grpSpMk id="37" creationId="{A3E45574-2CA0-2D7E-8828-B964F454FD6D}"/>
          </ac:grpSpMkLst>
        </pc:grpChg>
      </pc:sldChg>
      <pc:sldChg chg="modSp mod">
        <pc:chgData name="Amanda Wollert" userId="a30a34e0-35f6-4ef1-a9e6-8f4664e2c298" providerId="ADAL" clId="{C8D35BDF-7929-4E12-A065-4C1B6B9A4187}" dt="2025-04-23T20:34:28.729" v="159" actId="6549"/>
        <pc:sldMkLst>
          <pc:docMk/>
          <pc:sldMk cId="4028440858" sldId="344"/>
        </pc:sldMkLst>
        <pc:spChg chg="mod">
          <ac:chgData name="Amanda Wollert" userId="a30a34e0-35f6-4ef1-a9e6-8f4664e2c298" providerId="ADAL" clId="{C8D35BDF-7929-4E12-A065-4C1B6B9A4187}" dt="2025-04-23T20:34:28.729" v="159" actId="6549"/>
          <ac:spMkLst>
            <pc:docMk/>
            <pc:sldMk cId="4028440858" sldId="344"/>
            <ac:spMk id="7" creationId="{55FFB324-34B7-F268-4FEF-71AF02D8CBE8}"/>
          </ac:spMkLst>
        </pc:spChg>
      </pc:sldChg>
      <pc:sldChg chg="addSp modSp mod modAnim">
        <pc:chgData name="Amanda Wollert" userId="a30a34e0-35f6-4ef1-a9e6-8f4664e2c298" providerId="ADAL" clId="{C8D35BDF-7929-4E12-A065-4C1B6B9A4187}" dt="2025-05-07T13:17:30.938" v="344" actId="1035"/>
        <pc:sldMkLst>
          <pc:docMk/>
          <pc:sldMk cId="2979092595" sldId="345"/>
        </pc:sldMkLst>
        <pc:spChg chg="mod">
          <ac:chgData name="Amanda Wollert" userId="a30a34e0-35f6-4ef1-a9e6-8f4664e2c298" providerId="ADAL" clId="{C8D35BDF-7929-4E12-A065-4C1B6B9A4187}" dt="2025-05-07T13:17:03.424" v="327" actId="164"/>
          <ac:spMkLst>
            <pc:docMk/>
            <pc:sldMk cId="2979092595" sldId="345"/>
            <ac:spMk id="6" creationId="{47F42696-5447-2C14-5345-771FAED69337}"/>
          </ac:spMkLst>
        </pc:spChg>
        <pc:spChg chg="mod">
          <ac:chgData name="Amanda Wollert" userId="a30a34e0-35f6-4ef1-a9e6-8f4664e2c298" providerId="ADAL" clId="{C8D35BDF-7929-4E12-A065-4C1B6B9A4187}" dt="2025-05-07T13:17:09.269" v="331" actId="20577"/>
          <ac:spMkLst>
            <pc:docMk/>
            <pc:sldMk cId="2979092595" sldId="345"/>
            <ac:spMk id="7" creationId="{A4775F5F-ECE4-D7E3-0B7D-FFA54D3A8214}"/>
          </ac:spMkLst>
        </pc:spChg>
        <pc:spChg chg="mod">
          <ac:chgData name="Amanda Wollert" userId="a30a34e0-35f6-4ef1-a9e6-8f4664e2c298" providerId="ADAL" clId="{C8D35BDF-7929-4E12-A065-4C1B6B9A4187}" dt="2025-05-07T13:17:03.424" v="327" actId="164"/>
          <ac:spMkLst>
            <pc:docMk/>
            <pc:sldMk cId="2979092595" sldId="345"/>
            <ac:spMk id="12" creationId="{6B77953B-24C1-664B-482E-E1CCE9BF3178}"/>
          </ac:spMkLst>
        </pc:spChg>
        <pc:grpChg chg="add mod">
          <ac:chgData name="Amanda Wollert" userId="a30a34e0-35f6-4ef1-a9e6-8f4664e2c298" providerId="ADAL" clId="{C8D35BDF-7929-4E12-A065-4C1B6B9A4187}" dt="2025-05-07T13:17:30.938" v="344" actId="1035"/>
          <ac:grpSpMkLst>
            <pc:docMk/>
            <pc:sldMk cId="2979092595" sldId="345"/>
            <ac:grpSpMk id="22" creationId="{FFC53700-5B63-93B8-5F0A-7476FAD4C7AA}"/>
          </ac:grpSpMkLst>
        </pc:grpChg>
      </pc:sldChg>
      <pc:sldChg chg="addSp modSp mod modAnim">
        <pc:chgData name="Amanda Wollert" userId="a30a34e0-35f6-4ef1-a9e6-8f4664e2c298" providerId="ADAL" clId="{C8D35BDF-7929-4E12-A065-4C1B6B9A4187}" dt="2025-05-07T13:17:59.069" v="348" actId="1076"/>
        <pc:sldMkLst>
          <pc:docMk/>
          <pc:sldMk cId="1777197673" sldId="346"/>
        </pc:sldMkLst>
        <pc:spChg chg="mod">
          <ac:chgData name="Amanda Wollert" userId="a30a34e0-35f6-4ef1-a9e6-8f4664e2c298" providerId="ADAL" clId="{C8D35BDF-7929-4E12-A065-4C1B6B9A4187}" dt="2025-05-07T13:17:54.160" v="347" actId="20577"/>
          <ac:spMkLst>
            <pc:docMk/>
            <pc:sldMk cId="1777197673" sldId="346"/>
            <ac:spMk id="7" creationId="{FD4424D7-AC52-E421-C2A7-739A3A267C08}"/>
          </ac:spMkLst>
        </pc:spChg>
        <pc:spChg chg="mod">
          <ac:chgData name="Amanda Wollert" userId="a30a34e0-35f6-4ef1-a9e6-8f4664e2c298" providerId="ADAL" clId="{C8D35BDF-7929-4E12-A065-4C1B6B9A4187}" dt="2025-04-23T20:34:36.893" v="173" actId="6549"/>
          <ac:spMkLst>
            <pc:docMk/>
            <pc:sldMk cId="1777197673" sldId="346"/>
            <ac:spMk id="39" creationId="{675338D7-3E8F-C06D-4FD8-1DAAD0D2A1FD}"/>
          </ac:spMkLst>
        </pc:spChg>
        <pc:spChg chg="mod">
          <ac:chgData name="Amanda Wollert" userId="a30a34e0-35f6-4ef1-a9e6-8f4664e2c298" providerId="ADAL" clId="{C8D35BDF-7929-4E12-A065-4C1B6B9A4187}" dt="2025-05-07T13:17:48.144" v="345" actId="164"/>
          <ac:spMkLst>
            <pc:docMk/>
            <pc:sldMk cId="1777197673" sldId="346"/>
            <ac:spMk id="43" creationId="{392FA83E-A664-16D6-5274-8BDC507BF51E}"/>
          </ac:spMkLst>
        </pc:spChg>
        <pc:spChg chg="mod">
          <ac:chgData name="Amanda Wollert" userId="a30a34e0-35f6-4ef1-a9e6-8f4664e2c298" providerId="ADAL" clId="{C8D35BDF-7929-4E12-A065-4C1B6B9A4187}" dt="2025-05-07T13:17:48.144" v="345" actId="164"/>
          <ac:spMkLst>
            <pc:docMk/>
            <pc:sldMk cId="1777197673" sldId="346"/>
            <ac:spMk id="44" creationId="{31E771F6-95D7-DE96-63FE-9AF9F477765F}"/>
          </ac:spMkLst>
        </pc:spChg>
        <pc:grpChg chg="add mod">
          <ac:chgData name="Amanda Wollert" userId="a30a34e0-35f6-4ef1-a9e6-8f4664e2c298" providerId="ADAL" clId="{C8D35BDF-7929-4E12-A065-4C1B6B9A4187}" dt="2025-05-07T13:17:59.069" v="348" actId="1076"/>
          <ac:grpSpMkLst>
            <pc:docMk/>
            <pc:sldMk cId="1777197673" sldId="346"/>
            <ac:grpSpMk id="4" creationId="{F7AFA330-F7E1-70D6-DE08-7F9F504D6B50}"/>
          </ac:grpSpMkLst>
        </pc:grpChg>
      </pc:sldChg>
      <pc:sldChg chg="addSp modSp mod modAnim">
        <pc:chgData name="Amanda Wollert" userId="a30a34e0-35f6-4ef1-a9e6-8f4664e2c298" providerId="ADAL" clId="{C8D35BDF-7929-4E12-A065-4C1B6B9A4187}" dt="2025-05-07T13:18:43.392" v="359" actId="1037"/>
        <pc:sldMkLst>
          <pc:docMk/>
          <pc:sldMk cId="2205426647" sldId="348"/>
        </pc:sldMkLst>
        <pc:spChg chg="mod">
          <ac:chgData name="Amanda Wollert" userId="a30a34e0-35f6-4ef1-a9e6-8f4664e2c298" providerId="ADAL" clId="{C8D35BDF-7929-4E12-A065-4C1B6B9A4187}" dt="2025-05-07T13:18:25.522" v="353" actId="20577"/>
          <ac:spMkLst>
            <pc:docMk/>
            <pc:sldMk cId="2205426647" sldId="348"/>
            <ac:spMk id="7" creationId="{7031750C-9DEE-0655-9239-D7D3864678BA}"/>
          </ac:spMkLst>
        </pc:spChg>
        <pc:spChg chg="mod">
          <ac:chgData name="Amanda Wollert" userId="a30a34e0-35f6-4ef1-a9e6-8f4664e2c298" providerId="ADAL" clId="{C8D35BDF-7929-4E12-A065-4C1B6B9A4187}" dt="2025-05-07T13:18:18.042" v="349" actId="164"/>
          <ac:spMkLst>
            <pc:docMk/>
            <pc:sldMk cId="2205426647" sldId="348"/>
            <ac:spMk id="21" creationId="{44AF29B1-DA84-422D-D27C-30974D4D3737}"/>
          </ac:spMkLst>
        </pc:spChg>
        <pc:spChg chg="mod">
          <ac:chgData name="Amanda Wollert" userId="a30a34e0-35f6-4ef1-a9e6-8f4664e2c298" providerId="ADAL" clId="{C8D35BDF-7929-4E12-A065-4C1B6B9A4187}" dt="2025-05-07T13:18:18.042" v="349" actId="164"/>
          <ac:spMkLst>
            <pc:docMk/>
            <pc:sldMk cId="2205426647" sldId="348"/>
            <ac:spMk id="23" creationId="{AB9609FB-F82D-BA26-0FF2-847F9EEBCC84}"/>
          </ac:spMkLst>
        </pc:spChg>
        <pc:grpChg chg="add mod">
          <ac:chgData name="Amanda Wollert" userId="a30a34e0-35f6-4ef1-a9e6-8f4664e2c298" providerId="ADAL" clId="{C8D35BDF-7929-4E12-A065-4C1B6B9A4187}" dt="2025-05-07T13:18:43.392" v="359" actId="1037"/>
          <ac:grpSpMkLst>
            <pc:docMk/>
            <pc:sldMk cId="2205426647" sldId="348"/>
            <ac:grpSpMk id="22" creationId="{598D073F-C2A5-5CE1-6D94-E62BA87A0923}"/>
          </ac:grpSpMkLst>
        </pc:grpChg>
      </pc:sldChg>
      <pc:sldChg chg="addSp modSp mod modAnim">
        <pc:chgData name="Amanda Wollert" userId="a30a34e0-35f6-4ef1-a9e6-8f4664e2c298" providerId="ADAL" clId="{C8D35BDF-7929-4E12-A065-4C1B6B9A4187}" dt="2025-05-07T13:19:15.036" v="363" actId="1076"/>
        <pc:sldMkLst>
          <pc:docMk/>
          <pc:sldMk cId="2359587817" sldId="349"/>
        </pc:sldMkLst>
        <pc:spChg chg="mod">
          <ac:chgData name="Amanda Wollert" userId="a30a34e0-35f6-4ef1-a9e6-8f4664e2c298" providerId="ADAL" clId="{C8D35BDF-7929-4E12-A065-4C1B6B9A4187}" dt="2025-05-07T13:19:03.314" v="362" actId="20577"/>
          <ac:spMkLst>
            <pc:docMk/>
            <pc:sldMk cId="2359587817" sldId="349"/>
            <ac:spMk id="7" creationId="{9E5199A0-61B5-49BD-A51B-1E0189EB6681}"/>
          </ac:spMkLst>
        </pc:spChg>
        <pc:spChg chg="mod">
          <ac:chgData name="Amanda Wollert" userId="a30a34e0-35f6-4ef1-a9e6-8f4664e2c298" providerId="ADAL" clId="{C8D35BDF-7929-4E12-A065-4C1B6B9A4187}" dt="2025-05-07T13:18:56.991" v="360" actId="164"/>
          <ac:spMkLst>
            <pc:docMk/>
            <pc:sldMk cId="2359587817" sldId="349"/>
            <ac:spMk id="21" creationId="{B53ED06D-61A3-FA15-2BE2-819494B49596}"/>
          </ac:spMkLst>
        </pc:spChg>
        <pc:spChg chg="mod">
          <ac:chgData name="Amanda Wollert" userId="a30a34e0-35f6-4ef1-a9e6-8f4664e2c298" providerId="ADAL" clId="{C8D35BDF-7929-4E12-A065-4C1B6B9A4187}" dt="2025-05-07T13:18:56.991" v="360" actId="164"/>
          <ac:spMkLst>
            <pc:docMk/>
            <pc:sldMk cId="2359587817" sldId="349"/>
            <ac:spMk id="23" creationId="{008D85ED-F705-EE1D-CD87-03095DBA699B}"/>
          </ac:spMkLst>
        </pc:spChg>
        <pc:grpChg chg="add mod">
          <ac:chgData name="Amanda Wollert" userId="a30a34e0-35f6-4ef1-a9e6-8f4664e2c298" providerId="ADAL" clId="{C8D35BDF-7929-4E12-A065-4C1B6B9A4187}" dt="2025-05-07T13:19:15.036" v="363" actId="1076"/>
          <ac:grpSpMkLst>
            <pc:docMk/>
            <pc:sldMk cId="2359587817" sldId="349"/>
            <ac:grpSpMk id="22" creationId="{C6BA572E-DE8A-420F-DA58-743A26241D12}"/>
          </ac:grpSpMkLst>
        </pc:grpChg>
      </pc:sldChg>
      <pc:sldMasterChg chg="modSldLayout">
        <pc:chgData name="Amanda Wollert" userId="a30a34e0-35f6-4ef1-a9e6-8f4664e2c298" providerId="ADAL" clId="{C8D35BDF-7929-4E12-A065-4C1B6B9A4187}" dt="2025-04-23T20:31:46.448" v="4" actId="732"/>
        <pc:sldMasterMkLst>
          <pc:docMk/>
          <pc:sldMasterMk cId="97314428" sldId="2147483648"/>
        </pc:sldMasterMkLst>
        <pc:sldLayoutChg chg="modSp mod">
          <pc:chgData name="Amanda Wollert" userId="a30a34e0-35f6-4ef1-a9e6-8f4664e2c298" providerId="ADAL" clId="{C8D35BDF-7929-4E12-A065-4C1B6B9A4187}" dt="2025-04-23T20:31:12.159" v="2" actId="6549"/>
          <pc:sldLayoutMkLst>
            <pc:docMk/>
            <pc:sldMasterMk cId="97314428" sldId="2147483648"/>
            <pc:sldLayoutMk cId="2318664021" sldId="2147483649"/>
          </pc:sldLayoutMkLst>
          <pc:spChg chg="mod">
            <ac:chgData name="Amanda Wollert" userId="a30a34e0-35f6-4ef1-a9e6-8f4664e2c298" providerId="ADAL" clId="{C8D35BDF-7929-4E12-A065-4C1B6B9A4187}" dt="2025-04-23T20:31:12.159" v="2" actId="6549"/>
            <ac:spMkLst>
              <pc:docMk/>
              <pc:sldMasterMk cId="97314428" sldId="2147483648"/>
              <pc:sldLayoutMk cId="2318664021" sldId="2147483649"/>
              <ac:spMk id="6" creationId="{6DA23494-B8C8-1319-252E-F0BE653FD9FE}"/>
            </ac:spMkLst>
          </pc:spChg>
          <pc:picChg chg="mod modCrop">
            <ac:chgData name="Amanda Wollert" userId="a30a34e0-35f6-4ef1-a9e6-8f4664e2c298" providerId="ADAL" clId="{C8D35BDF-7929-4E12-A065-4C1B6B9A4187}" dt="2025-04-23T20:31:03.034" v="0" actId="732"/>
            <ac:picMkLst>
              <pc:docMk/>
              <pc:sldMasterMk cId="97314428" sldId="2147483648"/>
              <pc:sldLayoutMk cId="2318664021" sldId="2147483649"/>
              <ac:picMk id="15" creationId="{68F1CC33-4547-9DA9-10CB-6D8201123C9C}"/>
            </ac:picMkLst>
          </pc:picChg>
        </pc:sldLayoutChg>
        <pc:sldLayoutChg chg="modSp mod">
          <pc:chgData name="Amanda Wollert" userId="a30a34e0-35f6-4ef1-a9e6-8f4664e2c298" providerId="ADAL" clId="{C8D35BDF-7929-4E12-A065-4C1B6B9A4187}" dt="2025-04-23T20:31:30.263" v="3" actId="732"/>
          <pc:sldLayoutMkLst>
            <pc:docMk/>
            <pc:sldMasterMk cId="97314428" sldId="2147483648"/>
            <pc:sldLayoutMk cId="3199054704" sldId="2147483650"/>
          </pc:sldLayoutMkLst>
          <pc:picChg chg="mod modCrop">
            <ac:chgData name="Amanda Wollert" userId="a30a34e0-35f6-4ef1-a9e6-8f4664e2c298" providerId="ADAL" clId="{C8D35BDF-7929-4E12-A065-4C1B6B9A4187}" dt="2025-04-23T20:31:30.263" v="3" actId="732"/>
            <ac:picMkLst>
              <pc:docMk/>
              <pc:sldMasterMk cId="97314428" sldId="2147483648"/>
              <pc:sldLayoutMk cId="3199054704" sldId="2147483650"/>
              <ac:picMk id="6" creationId="{119E070F-DAB4-579F-6C17-8638FDE83123}"/>
            </ac:picMkLst>
          </pc:picChg>
        </pc:sldLayoutChg>
        <pc:sldLayoutChg chg="modSp mod">
          <pc:chgData name="Amanda Wollert" userId="a30a34e0-35f6-4ef1-a9e6-8f4664e2c298" providerId="ADAL" clId="{C8D35BDF-7929-4E12-A065-4C1B6B9A4187}" dt="2025-04-23T20:31:46.448" v="4" actId="732"/>
          <pc:sldLayoutMkLst>
            <pc:docMk/>
            <pc:sldMasterMk cId="97314428" sldId="2147483648"/>
            <pc:sldLayoutMk cId="2011623142" sldId="2147483669"/>
          </pc:sldLayoutMkLst>
          <pc:picChg chg="mod modCrop">
            <ac:chgData name="Amanda Wollert" userId="a30a34e0-35f6-4ef1-a9e6-8f4664e2c298" providerId="ADAL" clId="{C8D35BDF-7929-4E12-A065-4C1B6B9A4187}" dt="2025-04-23T20:31:46.448" v="4" actId="732"/>
            <ac:picMkLst>
              <pc:docMk/>
              <pc:sldMasterMk cId="97314428" sldId="2147483648"/>
              <pc:sldLayoutMk cId="2011623142" sldId="2147483669"/>
              <ac:picMk id="10" creationId="{F8CBFBD2-4724-8040-6377-3FCA10AFEC0D}"/>
            </ac:picMkLst>
          </pc:picChg>
        </pc:sldLayoutChg>
      </pc:sldMasterChg>
    </pc:docChg>
  </pc:docChgLst>
  <pc:docChgLst>
    <pc:chgData name="Becky Parkerson" userId="S::bparkerson@themyersbriggs.com::fe636ce1-f1a3-473c-ab85-2e42bcc96567" providerId="AD" clId="Web-{273DE0CD-E211-CE65-2C2D-C9C87F2C99E2}"/>
    <pc:docChg chg="addSld delSld modSection">
      <pc:chgData name="Becky Parkerson" userId="S::bparkerson@themyersbriggs.com::fe636ce1-f1a3-473c-ab85-2e42bcc96567" providerId="AD" clId="Web-{273DE0CD-E211-CE65-2C2D-C9C87F2C99E2}" dt="2025-04-08T18:20:18.558" v="1"/>
      <pc:docMkLst>
        <pc:docMk/>
      </pc:docMkLst>
      <pc:sldChg chg="add del replId">
        <pc:chgData name="Becky Parkerson" userId="S::bparkerson@themyersbriggs.com::fe636ce1-f1a3-473c-ab85-2e42bcc96567" providerId="AD" clId="Web-{273DE0CD-E211-CE65-2C2D-C9C87F2C99E2}" dt="2025-04-08T18:20:18.558" v="1"/>
        <pc:sldMkLst>
          <pc:docMk/>
          <pc:sldMk cId="1101295411" sldId="352"/>
        </pc:sldMkLst>
      </pc:sldChg>
    </pc:docChg>
  </pc:docChgLst>
  <pc:docChgLst>
    <pc:chgData name="Amanda Wollert" userId="a30a34e0-35f6-4ef1-a9e6-8f4664e2c298" providerId="ADAL" clId="{9999E2D1-5816-4A0F-9C85-0FD32F0C7FD2}"/>
    <pc:docChg chg="undo custSel addSld delSld modSld modMainMaster modSection">
      <pc:chgData name="Amanda Wollert" userId="a30a34e0-35f6-4ef1-a9e6-8f4664e2c298" providerId="ADAL" clId="{9999E2D1-5816-4A0F-9C85-0FD32F0C7FD2}" dt="2025-04-21T21:30:15.638" v="87" actId="1076"/>
      <pc:docMkLst>
        <pc:docMk/>
      </pc:docMkLst>
      <pc:sldChg chg="addSp delSp modSp mod">
        <pc:chgData name="Amanda Wollert" userId="a30a34e0-35f6-4ef1-a9e6-8f4664e2c298" providerId="ADAL" clId="{9999E2D1-5816-4A0F-9C85-0FD32F0C7FD2}" dt="2025-04-04T16:11:10.598" v="3" actId="688"/>
        <pc:sldMkLst>
          <pc:docMk/>
          <pc:sldMk cId="469349369" sldId="256"/>
        </pc:sldMkLst>
      </pc:sldChg>
      <pc:sldChg chg="addSp delSp modSp mod">
        <pc:chgData name="Amanda Wollert" userId="a30a34e0-35f6-4ef1-a9e6-8f4664e2c298" providerId="ADAL" clId="{9999E2D1-5816-4A0F-9C85-0FD32F0C7FD2}" dt="2025-04-21T21:30:15.638" v="87" actId="1076"/>
        <pc:sldMkLst>
          <pc:docMk/>
          <pc:sldMk cId="1477234870" sldId="295"/>
        </pc:sldMkLst>
        <pc:spChg chg="mod">
          <ac:chgData name="Amanda Wollert" userId="a30a34e0-35f6-4ef1-a9e6-8f4664e2c298" providerId="ADAL" clId="{9999E2D1-5816-4A0F-9C85-0FD32F0C7FD2}" dt="2025-04-15T17:20:56.618" v="47" actId="20577"/>
          <ac:spMkLst>
            <pc:docMk/>
            <pc:sldMk cId="1477234870" sldId="295"/>
            <ac:spMk id="2" creationId="{8E85D3EF-E2DC-806E-B6BA-D241DBE51CEE}"/>
          </ac:spMkLst>
        </pc:spChg>
        <pc:spChg chg="mod">
          <ac:chgData name="Amanda Wollert" userId="a30a34e0-35f6-4ef1-a9e6-8f4664e2c298" providerId="ADAL" clId="{9999E2D1-5816-4A0F-9C85-0FD32F0C7FD2}" dt="2025-04-15T17:21:18.545" v="49" actId="947"/>
          <ac:spMkLst>
            <pc:docMk/>
            <pc:sldMk cId="1477234870" sldId="295"/>
            <ac:spMk id="16" creationId="{B1548D23-CC4A-0587-C3AE-6EBC61A80F05}"/>
          </ac:spMkLst>
        </pc:spChg>
        <pc:picChg chg="add mod">
          <ac:chgData name="Amanda Wollert" userId="a30a34e0-35f6-4ef1-a9e6-8f4664e2c298" providerId="ADAL" clId="{9999E2D1-5816-4A0F-9C85-0FD32F0C7FD2}" dt="2025-04-21T21:30:15.638" v="87" actId="1076"/>
          <ac:picMkLst>
            <pc:docMk/>
            <pc:sldMk cId="1477234870" sldId="295"/>
            <ac:picMk id="4" creationId="{DC175D0A-C336-0969-7F26-80692DD393B2}"/>
          </ac:picMkLst>
        </pc:picChg>
      </pc:sldChg>
      <pc:sldChg chg="modSp mod">
        <pc:chgData name="Amanda Wollert" userId="a30a34e0-35f6-4ef1-a9e6-8f4664e2c298" providerId="ADAL" clId="{9999E2D1-5816-4A0F-9C85-0FD32F0C7FD2}" dt="2025-04-15T17:23:47.777" v="60"/>
        <pc:sldMkLst>
          <pc:docMk/>
          <pc:sldMk cId="3343788798" sldId="312"/>
        </pc:sldMkLst>
        <pc:spChg chg="mod">
          <ac:chgData name="Amanda Wollert" userId="a30a34e0-35f6-4ef1-a9e6-8f4664e2c298" providerId="ADAL" clId="{9999E2D1-5816-4A0F-9C85-0FD32F0C7FD2}" dt="2025-04-15T17:23:47.777" v="60"/>
          <ac:spMkLst>
            <pc:docMk/>
            <pc:sldMk cId="3343788798" sldId="312"/>
            <ac:spMk id="7" creationId="{9CB3B2B9-666C-1727-5286-D7323F339BFE}"/>
          </ac:spMkLst>
        </pc:spChg>
      </pc:sldChg>
      <pc:sldChg chg="modSp mod modClrScheme chgLayout">
        <pc:chgData name="Amanda Wollert" userId="a30a34e0-35f6-4ef1-a9e6-8f4664e2c298" providerId="ADAL" clId="{9999E2D1-5816-4A0F-9C85-0FD32F0C7FD2}" dt="2025-04-21T21:25:27.277" v="78" actId="700"/>
        <pc:sldMkLst>
          <pc:docMk/>
          <pc:sldMk cId="2828102459" sldId="327"/>
        </pc:sldMkLst>
      </pc:sldChg>
      <pc:sldChg chg="modSp mod">
        <pc:chgData name="Amanda Wollert" userId="a30a34e0-35f6-4ef1-a9e6-8f4664e2c298" providerId="ADAL" clId="{9999E2D1-5816-4A0F-9C85-0FD32F0C7FD2}" dt="2025-04-15T17:23:11.787" v="53" actId="947"/>
        <pc:sldMkLst>
          <pc:docMk/>
          <pc:sldMk cId="277901794" sldId="329"/>
        </pc:sldMkLst>
        <pc:spChg chg="mod">
          <ac:chgData name="Amanda Wollert" userId="a30a34e0-35f6-4ef1-a9e6-8f4664e2c298" providerId="ADAL" clId="{9999E2D1-5816-4A0F-9C85-0FD32F0C7FD2}" dt="2025-04-15T17:23:11.787" v="53" actId="947"/>
          <ac:spMkLst>
            <pc:docMk/>
            <pc:sldMk cId="277901794" sldId="329"/>
            <ac:spMk id="7" creationId="{419A6F21-5FD3-4350-C6B3-22F95DD1D7CD}"/>
          </ac:spMkLst>
        </pc:spChg>
      </pc:sldChg>
      <pc:sldChg chg="modSp">
        <pc:chgData name="Amanda Wollert" userId="a30a34e0-35f6-4ef1-a9e6-8f4664e2c298" providerId="ADAL" clId="{9999E2D1-5816-4A0F-9C85-0FD32F0C7FD2}" dt="2025-04-15T17:22:02.633" v="50" actId="6549"/>
        <pc:sldMkLst>
          <pc:docMk/>
          <pc:sldMk cId="3429010464" sldId="331"/>
        </pc:sldMkLst>
        <pc:spChg chg="mod">
          <ac:chgData name="Amanda Wollert" userId="a30a34e0-35f6-4ef1-a9e6-8f4664e2c298" providerId="ADAL" clId="{9999E2D1-5816-4A0F-9C85-0FD32F0C7FD2}" dt="2025-04-15T17:22:02.633" v="50" actId="6549"/>
          <ac:spMkLst>
            <pc:docMk/>
            <pc:sldMk cId="3429010464" sldId="331"/>
            <ac:spMk id="16" creationId="{579C5719-93EE-9B24-964D-B842B3B6BAA3}"/>
          </ac:spMkLst>
        </pc:spChg>
      </pc:sldChg>
      <pc:sldChg chg="addSp delSp modSp mod chgLayout">
        <pc:chgData name="Amanda Wollert" userId="a30a34e0-35f6-4ef1-a9e6-8f4664e2c298" providerId="ADAL" clId="{9999E2D1-5816-4A0F-9C85-0FD32F0C7FD2}" dt="2025-04-21T21:25:54.567" v="80" actId="700"/>
        <pc:sldMkLst>
          <pc:docMk/>
          <pc:sldMk cId="2009150762" sldId="332"/>
        </pc:sldMkLst>
        <pc:spChg chg="mod ord">
          <ac:chgData name="Amanda Wollert" userId="a30a34e0-35f6-4ef1-a9e6-8f4664e2c298" providerId="ADAL" clId="{9999E2D1-5816-4A0F-9C85-0FD32F0C7FD2}" dt="2025-04-21T21:25:54.567" v="80" actId="700"/>
          <ac:spMkLst>
            <pc:docMk/>
            <pc:sldMk cId="2009150762" sldId="332"/>
            <ac:spMk id="4" creationId="{241073B5-4906-9218-7419-A99293417E0D}"/>
          </ac:spMkLst>
        </pc:spChg>
      </pc:sldChg>
      <pc:sldChg chg="modSp mod">
        <pc:chgData name="Amanda Wollert" userId="a30a34e0-35f6-4ef1-a9e6-8f4664e2c298" providerId="ADAL" clId="{9999E2D1-5816-4A0F-9C85-0FD32F0C7FD2}" dt="2025-04-15T17:23:30.354" v="55" actId="20577"/>
        <pc:sldMkLst>
          <pc:docMk/>
          <pc:sldMk cId="553623888" sldId="333"/>
        </pc:sldMkLst>
        <pc:spChg chg="mod">
          <ac:chgData name="Amanda Wollert" userId="a30a34e0-35f6-4ef1-a9e6-8f4664e2c298" providerId="ADAL" clId="{9999E2D1-5816-4A0F-9C85-0FD32F0C7FD2}" dt="2025-04-15T17:23:30.354" v="55" actId="20577"/>
          <ac:spMkLst>
            <pc:docMk/>
            <pc:sldMk cId="553623888" sldId="333"/>
            <ac:spMk id="7" creationId="{6ACB7264-5FFE-0366-0650-6260CE9E2F16}"/>
          </ac:spMkLst>
        </pc:spChg>
      </pc:sldChg>
      <pc:sldChg chg="modSp">
        <pc:chgData name="Amanda Wollert" userId="a30a34e0-35f6-4ef1-a9e6-8f4664e2c298" providerId="ADAL" clId="{9999E2D1-5816-4A0F-9C85-0FD32F0C7FD2}" dt="2025-04-15T17:23:40.344" v="58" actId="20577"/>
        <pc:sldMkLst>
          <pc:docMk/>
          <pc:sldMk cId="204141565" sldId="335"/>
        </pc:sldMkLst>
        <pc:spChg chg="mod">
          <ac:chgData name="Amanda Wollert" userId="a30a34e0-35f6-4ef1-a9e6-8f4664e2c298" providerId="ADAL" clId="{9999E2D1-5816-4A0F-9C85-0FD32F0C7FD2}" dt="2025-04-15T17:23:40.344" v="58" actId="20577"/>
          <ac:spMkLst>
            <pc:docMk/>
            <pc:sldMk cId="204141565" sldId="335"/>
            <ac:spMk id="16" creationId="{33EDFB82-2171-0B93-5CF9-89A244655FBD}"/>
          </ac:spMkLst>
        </pc:spChg>
      </pc:sldChg>
      <pc:sldChg chg="modSp">
        <pc:chgData name="Amanda Wollert" userId="a30a34e0-35f6-4ef1-a9e6-8f4664e2c298" providerId="ADAL" clId="{9999E2D1-5816-4A0F-9C85-0FD32F0C7FD2}" dt="2025-04-15T17:23:56.662" v="63" actId="20577"/>
        <pc:sldMkLst>
          <pc:docMk/>
          <pc:sldMk cId="2227759883" sldId="338"/>
        </pc:sldMkLst>
        <pc:spChg chg="mod">
          <ac:chgData name="Amanda Wollert" userId="a30a34e0-35f6-4ef1-a9e6-8f4664e2c298" providerId="ADAL" clId="{9999E2D1-5816-4A0F-9C85-0FD32F0C7FD2}" dt="2025-04-15T17:23:56.662" v="63" actId="20577"/>
          <ac:spMkLst>
            <pc:docMk/>
            <pc:sldMk cId="2227759883" sldId="338"/>
            <ac:spMk id="39" creationId="{CF8933FA-0C47-9EF0-7F22-F185849253EC}"/>
          </ac:spMkLst>
        </pc:spChg>
      </pc:sldChg>
      <pc:sldChg chg="modSp mod">
        <pc:chgData name="Amanda Wollert" userId="a30a34e0-35f6-4ef1-a9e6-8f4664e2c298" providerId="ADAL" clId="{9999E2D1-5816-4A0F-9C85-0FD32F0C7FD2}" dt="2025-04-15T17:24:13.002" v="67" actId="20577"/>
        <pc:sldMkLst>
          <pc:docMk/>
          <pc:sldMk cId="3341277814" sldId="340"/>
        </pc:sldMkLst>
        <pc:spChg chg="mod">
          <ac:chgData name="Amanda Wollert" userId="a30a34e0-35f6-4ef1-a9e6-8f4664e2c298" providerId="ADAL" clId="{9999E2D1-5816-4A0F-9C85-0FD32F0C7FD2}" dt="2025-04-15T17:24:13.002" v="67" actId="20577"/>
          <ac:spMkLst>
            <pc:docMk/>
            <pc:sldMk cId="3341277814" sldId="340"/>
            <ac:spMk id="7" creationId="{5969FD17-9629-60E8-243F-07FE88F67E21}"/>
          </ac:spMkLst>
        </pc:spChg>
      </pc:sldChg>
      <pc:sldChg chg="modSp">
        <pc:chgData name="Amanda Wollert" userId="a30a34e0-35f6-4ef1-a9e6-8f4664e2c298" providerId="ADAL" clId="{9999E2D1-5816-4A0F-9C85-0FD32F0C7FD2}" dt="2025-04-15T17:24:22.198" v="70" actId="20577"/>
        <pc:sldMkLst>
          <pc:docMk/>
          <pc:sldMk cId="1019450261" sldId="342"/>
        </pc:sldMkLst>
        <pc:spChg chg="mod">
          <ac:chgData name="Amanda Wollert" userId="a30a34e0-35f6-4ef1-a9e6-8f4664e2c298" providerId="ADAL" clId="{9999E2D1-5816-4A0F-9C85-0FD32F0C7FD2}" dt="2025-04-15T17:24:22.198" v="70" actId="20577"/>
          <ac:spMkLst>
            <pc:docMk/>
            <pc:sldMk cId="1019450261" sldId="342"/>
            <ac:spMk id="39" creationId="{AF115B5D-812B-F00A-4C5B-0F037FED0B7A}"/>
          </ac:spMkLst>
        </pc:spChg>
      </pc:sldChg>
      <pc:sldChg chg="modSp mod">
        <pc:chgData name="Amanda Wollert" userId="a30a34e0-35f6-4ef1-a9e6-8f4664e2c298" providerId="ADAL" clId="{9999E2D1-5816-4A0F-9C85-0FD32F0C7FD2}" dt="2025-04-15T17:24:33.620" v="73" actId="20577"/>
        <pc:sldMkLst>
          <pc:docMk/>
          <pc:sldMk cId="4028440858" sldId="344"/>
        </pc:sldMkLst>
        <pc:spChg chg="mod">
          <ac:chgData name="Amanda Wollert" userId="a30a34e0-35f6-4ef1-a9e6-8f4664e2c298" providerId="ADAL" clId="{9999E2D1-5816-4A0F-9C85-0FD32F0C7FD2}" dt="2025-04-15T17:24:33.620" v="73" actId="20577"/>
          <ac:spMkLst>
            <pc:docMk/>
            <pc:sldMk cId="4028440858" sldId="344"/>
            <ac:spMk id="7" creationId="{55FFB324-34B7-F268-4FEF-71AF02D8CBE8}"/>
          </ac:spMkLst>
        </pc:spChg>
      </pc:sldChg>
      <pc:sldChg chg="modSp">
        <pc:chgData name="Amanda Wollert" userId="a30a34e0-35f6-4ef1-a9e6-8f4664e2c298" providerId="ADAL" clId="{9999E2D1-5816-4A0F-9C85-0FD32F0C7FD2}" dt="2025-04-15T17:24:46.066" v="75" actId="20577"/>
        <pc:sldMkLst>
          <pc:docMk/>
          <pc:sldMk cId="1777197673" sldId="346"/>
        </pc:sldMkLst>
        <pc:spChg chg="mod">
          <ac:chgData name="Amanda Wollert" userId="a30a34e0-35f6-4ef1-a9e6-8f4664e2c298" providerId="ADAL" clId="{9999E2D1-5816-4A0F-9C85-0FD32F0C7FD2}" dt="2025-04-15T17:24:46.066" v="75" actId="20577"/>
          <ac:spMkLst>
            <pc:docMk/>
            <pc:sldMk cId="1777197673" sldId="346"/>
            <ac:spMk id="39" creationId="{675338D7-3E8F-C06D-4FD8-1DAAD0D2A1FD}"/>
          </ac:spMkLst>
        </pc:spChg>
      </pc:sldChg>
      <pc:sldChg chg="addSp modSp add del mod modShow">
        <pc:chgData name="Amanda Wollert" userId="a30a34e0-35f6-4ef1-a9e6-8f4664e2c298" providerId="ADAL" clId="{9999E2D1-5816-4A0F-9C85-0FD32F0C7FD2}" dt="2025-04-15T17:24:05.292" v="64" actId="47"/>
        <pc:sldMkLst>
          <pc:docMk/>
          <pc:sldMk cId="172927440" sldId="351"/>
        </pc:sldMkLst>
      </pc:sldChg>
      <pc:sldMasterChg chg="modSldLayout">
        <pc:chgData name="Amanda Wollert" userId="a30a34e0-35f6-4ef1-a9e6-8f4664e2c298" providerId="ADAL" clId="{9999E2D1-5816-4A0F-9C85-0FD32F0C7FD2}" dt="2025-04-21T21:26:14.050" v="81" actId="1076"/>
        <pc:sldMasterMkLst>
          <pc:docMk/>
          <pc:sldMasterMk cId="97314428" sldId="2147483648"/>
        </pc:sldMasterMkLst>
        <pc:sldLayoutChg chg="modSp mod">
          <pc:chgData name="Amanda Wollert" userId="a30a34e0-35f6-4ef1-a9e6-8f4664e2c298" providerId="ADAL" clId="{9999E2D1-5816-4A0F-9C85-0FD32F0C7FD2}" dt="2025-04-15T17:20:20.788" v="45"/>
          <pc:sldLayoutMkLst>
            <pc:docMk/>
            <pc:sldMasterMk cId="97314428" sldId="2147483648"/>
            <pc:sldLayoutMk cId="2318664021" sldId="2147483649"/>
          </pc:sldLayoutMkLst>
          <pc:spChg chg="mod">
            <ac:chgData name="Amanda Wollert" userId="a30a34e0-35f6-4ef1-a9e6-8f4664e2c298" providerId="ADAL" clId="{9999E2D1-5816-4A0F-9C85-0FD32F0C7FD2}" dt="2025-04-15T17:20:20.788" v="45"/>
            <ac:spMkLst>
              <pc:docMk/>
              <pc:sldMasterMk cId="97314428" sldId="2147483648"/>
              <pc:sldLayoutMk cId="2318664021" sldId="2147483649"/>
              <ac:spMk id="6" creationId="{6DA23494-B8C8-1319-252E-F0BE653FD9FE}"/>
            </ac:spMkLst>
          </pc:spChg>
        </pc:sldLayoutChg>
        <pc:sldLayoutChg chg="modSp mod">
          <pc:chgData name="Amanda Wollert" userId="a30a34e0-35f6-4ef1-a9e6-8f4664e2c298" providerId="ADAL" clId="{9999E2D1-5816-4A0F-9C85-0FD32F0C7FD2}" dt="2025-04-21T21:26:14.050" v="81" actId="1076"/>
          <pc:sldLayoutMkLst>
            <pc:docMk/>
            <pc:sldMasterMk cId="97314428" sldId="2147483648"/>
            <pc:sldLayoutMk cId="3199054704" sldId="2147483650"/>
          </pc:sldLayoutMkLst>
          <pc:picChg chg="mod">
            <ac:chgData name="Amanda Wollert" userId="a30a34e0-35f6-4ef1-a9e6-8f4664e2c298" providerId="ADAL" clId="{9999E2D1-5816-4A0F-9C85-0FD32F0C7FD2}" dt="2025-04-21T21:26:14.050" v="81" actId="1076"/>
            <ac:picMkLst>
              <pc:docMk/>
              <pc:sldMasterMk cId="97314428" sldId="2147483648"/>
              <pc:sldLayoutMk cId="3199054704" sldId="2147483650"/>
              <ac:picMk id="8" creationId="{E69D3B15-B87D-5E69-2A3C-7A9065AC4B48}"/>
            </ac:picMkLst>
          </pc:picChg>
        </pc:sldLayoutChg>
        <pc:sldLayoutChg chg="modSp mod">
          <pc:chgData name="Amanda Wollert" userId="a30a34e0-35f6-4ef1-a9e6-8f4664e2c298" providerId="ADAL" clId="{9999E2D1-5816-4A0F-9C85-0FD32F0C7FD2}" dt="2025-04-21T21:25:15.808" v="76" actId="1076"/>
          <pc:sldLayoutMkLst>
            <pc:docMk/>
            <pc:sldMasterMk cId="97314428" sldId="2147483648"/>
            <pc:sldLayoutMk cId="2011623142" sldId="2147483669"/>
          </pc:sldLayoutMkLst>
          <pc:picChg chg="mod">
            <ac:chgData name="Amanda Wollert" userId="a30a34e0-35f6-4ef1-a9e6-8f4664e2c298" providerId="ADAL" clId="{9999E2D1-5816-4A0F-9C85-0FD32F0C7FD2}" dt="2025-04-21T21:25:15.808" v="76" actId="1076"/>
            <ac:picMkLst>
              <pc:docMk/>
              <pc:sldMasterMk cId="97314428" sldId="2147483648"/>
              <pc:sldLayoutMk cId="2011623142" sldId="2147483669"/>
              <ac:picMk id="7" creationId="{F61372B8-0872-1564-2FBC-712989BD4452}"/>
            </ac:picMkLst>
          </pc:picChg>
        </pc:sldLayoutChg>
      </pc:sldMasterChg>
    </pc:docChg>
  </pc:docChgLst>
</pc:chgInfo>
</file>

<file path=ppt/notesMasters/_rels/notesMaster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22A6804-BD81-168D-1475-178D2FB0B932}"/>
              </a:ext>
            </a:extLst>
          </p:cNvPr>
          <p:cNvPicPr>
            <a:picLocks noChangeAspect="1"/>
          </p:cNvPicPr>
          <p:nvPr/>
        </p:nvPicPr>
        <p:blipFill>
          <a:blip r:embed="rId2"/>
          <a:srcRect l="10470" t="10553" r="344" b="9521"/>
          <a:stretch/>
        </p:blipFill>
        <p:spPr>
          <a:xfrm>
            <a:off x="-386270" y="-474540"/>
            <a:ext cx="4577491" cy="3192340"/>
          </a:xfrm>
          <a:prstGeom prst="rect">
            <a:avLst/>
          </a:prstGeom>
        </p:spPr>
      </p:pic>
      <p:sp>
        <p:nvSpPr>
          <p:cNvPr id="4" name="Slide Image Placeholder 3"/>
          <p:cNvSpPr>
            <a:spLocks noGrp="1" noRot="1" noChangeAspect="1"/>
          </p:cNvSpPr>
          <p:nvPr>
            <p:ph type="sldImg" idx="2"/>
          </p:nvPr>
        </p:nvSpPr>
        <p:spPr>
          <a:xfrm>
            <a:off x="685800" y="49823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3845169"/>
            <a:ext cx="5486400" cy="4443046"/>
          </a:xfrm>
          <a:prstGeom prst="rect">
            <a:avLst/>
          </a:prstGeom>
        </p:spPr>
        <p:txBody>
          <a:bodyPr vert="horz" lIns="91440" tIns="45720" rIns="91440" bIns="45720" rtlCol="0"/>
          <a:lstStyle/>
          <a:p>
            <a:pPr lvl="0"/>
            <a:r>
              <a:rPr lang="en-US"/>
              <a:t>Heading style</a:t>
            </a:r>
          </a:p>
          <a:p>
            <a:pPr lvl="1"/>
            <a:r>
              <a:rPr lang="en-US"/>
              <a:t>Body text </a:t>
            </a:r>
          </a:p>
          <a:p>
            <a:pPr lvl="2"/>
            <a:r>
              <a:rPr lang="en-US"/>
              <a:t>Third level</a:t>
            </a:r>
          </a:p>
          <a:p>
            <a:pPr lvl="3"/>
            <a:r>
              <a:rPr lang="en-US"/>
              <a:t>Fourth level</a:t>
            </a:r>
          </a:p>
          <a:p>
            <a:pPr lvl="4"/>
            <a:r>
              <a:rPr lang="en-US"/>
              <a:t>Fifth level</a:t>
            </a:r>
            <a:endParaRPr lang="en-GB"/>
          </a:p>
        </p:txBody>
      </p:sp>
      <p:pic>
        <p:nvPicPr>
          <p:cNvPr id="8" name="Picture 7">
            <a:extLst>
              <a:ext uri="{FF2B5EF4-FFF2-40B4-BE49-F238E27FC236}">
                <a16:creationId xmlns:a16="http://schemas.microsoft.com/office/drawing/2014/main" id="{42C93AF9-361C-D7DD-F386-651773C1D3DA}"/>
              </a:ext>
            </a:extLst>
          </p:cNvPr>
          <p:cNvPicPr>
            <a:picLocks noChangeAspect="1"/>
          </p:cNvPicPr>
          <p:nvPr/>
        </p:nvPicPr>
        <p:blipFill>
          <a:blip r:embed="rId2">
            <a:alphaModFix/>
          </a:blip>
          <a:srcRect l="58316" t="34492" b="11847"/>
          <a:stretch/>
        </p:blipFill>
        <p:spPr>
          <a:xfrm rot="10800000">
            <a:off x="3915508" y="6196217"/>
            <a:ext cx="2942492" cy="2947782"/>
          </a:xfrm>
          <a:prstGeom prst="rect">
            <a:avLst/>
          </a:prstGeom>
        </p:spPr>
      </p:pic>
      <p:sp>
        <p:nvSpPr>
          <p:cNvPr id="10" name="Oval 9">
            <a:extLst>
              <a:ext uri="{FF2B5EF4-FFF2-40B4-BE49-F238E27FC236}">
                <a16:creationId xmlns:a16="http://schemas.microsoft.com/office/drawing/2014/main" id="{50295339-E897-2B38-D5F2-4D5AFD7FED76}"/>
              </a:ext>
            </a:extLst>
          </p:cNvPr>
          <p:cNvSpPr/>
          <p:nvPr/>
        </p:nvSpPr>
        <p:spPr>
          <a:xfrm>
            <a:off x="6330522" y="8675481"/>
            <a:ext cx="313044" cy="313044"/>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DC174BB8-3F96-5E8F-CB09-7C4F36C20CB5}"/>
              </a:ext>
            </a:extLst>
          </p:cNvPr>
          <p:cNvSpPr txBox="1"/>
          <p:nvPr/>
        </p:nvSpPr>
        <p:spPr>
          <a:xfrm>
            <a:off x="6300382" y="8704156"/>
            <a:ext cx="385997" cy="246221"/>
          </a:xfrm>
          <a:prstGeom prst="rect">
            <a:avLst/>
          </a:prstGeom>
          <a:noFill/>
        </p:spPr>
        <p:txBody>
          <a:bodyPr wrap="square" rtlCol="0">
            <a:spAutoFit/>
          </a:bodyPr>
          <a:lstStyle/>
          <a:p>
            <a:pPr algn="ctr"/>
            <a:fld id="{ED0B2DCB-3D52-4972-ADD9-5128EC8822C1}" type="slidenum">
              <a:rPr lang="en-GB" sz="1000" smtClean="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pPr algn="ctr"/>
              <a:t>‹#›</a:t>
            </a:fld>
            <a:endParaRPr lang="en-GB" sz="100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6" name="TextBox 5">
            <a:extLst>
              <a:ext uri="{FF2B5EF4-FFF2-40B4-BE49-F238E27FC236}">
                <a16:creationId xmlns:a16="http://schemas.microsoft.com/office/drawing/2014/main" id="{809E0948-0798-CD08-42D3-55A7B8C53862}"/>
              </a:ext>
            </a:extLst>
          </p:cNvPr>
          <p:cNvSpPr txBox="1"/>
          <p:nvPr/>
        </p:nvSpPr>
        <p:spPr>
          <a:xfrm>
            <a:off x="685800" y="8549054"/>
            <a:ext cx="4944980" cy="49244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017E8C"/>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 Copyright 2024 by The Myers-Briggs Company. MBTI, Step II, and Elevate are trademarks or registered trademarks in the United States and other countries. Company confidential  </a:t>
            </a:r>
          </a:p>
          <a:p>
            <a:endParaRPr lang="en-GB" sz="1000"/>
          </a:p>
        </p:txBody>
      </p:sp>
      <p:sp>
        <p:nvSpPr>
          <p:cNvPr id="7" name="TextBox 6">
            <a:extLst>
              <a:ext uri="{FF2B5EF4-FFF2-40B4-BE49-F238E27FC236}">
                <a16:creationId xmlns:a16="http://schemas.microsoft.com/office/drawing/2014/main" id="{FA03EE74-2CCC-A738-A54C-D233340FFA6E}"/>
              </a:ext>
            </a:extLst>
          </p:cNvPr>
          <p:cNvSpPr txBox="1"/>
          <p:nvPr/>
        </p:nvSpPr>
        <p:spPr>
          <a:xfrm>
            <a:off x="4979245" y="84690"/>
            <a:ext cx="1192955" cy="369332"/>
          </a:xfrm>
          <a:prstGeom prst="rect">
            <a:avLst/>
          </a:prstGeom>
          <a:noFill/>
        </p:spPr>
        <p:txBody>
          <a:bodyPr wrap="square" rtlCol="0">
            <a:spAutoFit/>
          </a:bodyPr>
          <a:lstStyle/>
          <a:p>
            <a:r>
              <a:rPr lang="en-GB">
                <a:solidFill>
                  <a:schemeClr val="accent1"/>
                </a:solidFill>
                <a:latin typeface="Open Sans bold" panose="020B0806030504020204" pitchFamily="34" charset="0"/>
                <a:ea typeface="Open Sans bold" panose="020B0806030504020204" pitchFamily="34" charset="0"/>
                <a:cs typeface="Open Sans bold" panose="020B0806030504020204" pitchFamily="34" charset="0"/>
              </a:rPr>
              <a:t>MODULE</a:t>
            </a:r>
          </a:p>
        </p:txBody>
      </p:sp>
    </p:spTree>
    <p:extLst>
      <p:ext uri="{BB962C8B-B14F-4D97-AF65-F5344CB8AC3E}">
        <p14:creationId xmlns:p14="http://schemas.microsoft.com/office/powerpoint/2010/main" val="960238239"/>
      </p:ext>
    </p:extLst>
  </p:cSld>
  <p:clrMap bg1="lt1" tx1="dk1" bg2="lt2" tx2="dk2" accent1="accent1" accent2="accent2" accent3="accent3" accent4="accent4" accent5="accent5" accent6="accent6" hlink="hlink" folHlink="folHlink"/>
  <p:notesStyle>
    <a:lvl1pPr marL="0" algn="l" defTabSz="914400" rtl="0" eaLnBrk="1" latinLnBrk="0" hangingPunct="1">
      <a:lnSpc>
        <a:spcPts val="1800"/>
      </a:lnSpc>
      <a:defRPr sz="1400" b="1" kern="1200">
        <a:ln>
          <a:noFill/>
        </a:ln>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2pPr>
    <a:lvl3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3pPr>
    <a:lvl4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4pPr>
    <a:lvl5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63695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7A959-69F7-CC16-2A34-F8634AFCD8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F10518-B573-2977-CD7B-2790CA18CCE6}"/>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64AAA720-EDFF-F545-941B-4A585B86D633}"/>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8329280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FEFA7-80F0-0993-018E-32D07845DF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557535-7D12-493E-23F7-28619D34C706}"/>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5E202BE-06A6-A683-A3D5-D83CBFD90354}"/>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254059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ACF57-42D5-32DA-0FB5-18ED9E7DCF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1FBCC0-6A3D-249B-DD8F-309C3AF8C3F8}"/>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24D1D14A-55A2-AC73-F8E3-CE46914CDE17}"/>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0959022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2BC753-1B1F-C199-6BF6-6F0B7BD318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7DB415-8DA5-6EAB-8524-325F89394BF8}"/>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F93FA25F-7983-CA96-1E4A-0ED9A30E191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1741381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DCE3A-5D37-B40D-F44C-8DD90C8CB7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C90ABB-D9AF-5845-674F-76E38A934229}"/>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D11F69A-164D-67AF-ED0A-4B8C6E0DC424}"/>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2201428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9C791-EC5D-2115-ED4F-EE28310764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7731D7-5FA6-9777-6646-7F5815807809}"/>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BF10528-C3A7-CB3B-DCAB-231780161A4B}"/>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9288649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8231108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04907-8FF9-F2CF-B177-E553E652FD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C881C4-6CE6-8DA8-E893-D2928D35D48D}"/>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58815B45-B576-655F-80D7-E622FF4045B8}"/>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490651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DB006-176E-4E73-CDEB-0912772B16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45EB8F-3E96-EB61-B170-8382C240433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063AB72-BD1E-98BA-2F47-FB499C95796C}"/>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6219942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547299-C186-6871-553C-14C9F78BAF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51F7DE-8B59-46A7-B19C-707CF39E730E}"/>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58CA049-738F-CC74-7AD3-25B95E7A9C2B}"/>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837531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733458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73DEA-CE0F-1610-1538-287BB967E8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9722FC-74AD-ACB3-0859-A9046A59E3F7}"/>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1BF1A677-93A1-79C7-259F-96606F40E533}"/>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1407020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CB905-271E-914B-3B48-7D78AE3B6F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425F3C-7D1B-402D-7593-8DCDD814209C}"/>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6C4284D-D95E-186C-FA24-896599A74BEC}"/>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6924068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011E1-8E17-F095-9A36-277FEF0FCA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4ED13C-797C-BA64-3B5D-0F476127BB6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EBCA927E-F982-ED62-E95A-8E5007CA92C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9414609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C967C7-33AC-B553-4A63-EC980FC2E0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3C372F-5441-2302-EE7D-FBE38DBBD908}"/>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6F1C3D7A-473C-4CC0-8E6A-BD3A81330C60}"/>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1491932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B805D-756A-2E2A-9293-2188C95355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13CA5A-427B-5116-0AA1-A06F8CE4C017}"/>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32CDDEDB-D5E5-369B-CC2A-02A3726D4E8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2409560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70E103-34F8-6CDC-E600-8749F09B48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39C14A-D63E-DF69-D6B7-8CEBB3C21A75}"/>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C5889F8-C69E-7A57-13D5-ADDE8FF8D5EC}"/>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5703478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1F1485-8E03-1961-8BBD-F535472D82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571B3A-94F9-6218-EBFE-3C6F0E56755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28B92069-57C0-C18B-7580-9B89D919DF40}"/>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0748096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47478F-C7CC-1CE6-BD77-745673D55D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CC6BF4-4B9C-4FAB-003E-32DB2B46D271}"/>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0026F5FC-63A0-0524-5C30-2DC9E1C0BA67}"/>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7177360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D5969D-B65D-53DE-2277-BA759D865C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E2C38C-9ACF-04CE-4B76-4678E4AD9E1F}"/>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A31B5F6-D2F0-CFC7-9E1A-4397B467FCC7}"/>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695043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E341AF-3637-BB47-C127-CD9D794803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2A0141-7E2C-CE82-50D0-241020A24D4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85E3D03C-7599-F72B-B6E6-EFCE868F0A8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9358087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602E9-E4F5-24D7-1B0C-5EA006B639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8100AC-5462-AB0E-2DFD-B896A8C290B4}"/>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F7A2A268-FB31-5E07-C284-C0E68B52F3E6}"/>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776729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0EB3D-3584-2DAA-D7AD-FC03C97237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E87CE6-4C4F-ECFE-7796-DAA09600BEF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5979A42D-DDEE-A94E-44E2-3347B4A340E7}"/>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6707462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382EF-7E6E-7FCB-9DF0-5831201A2F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0E3CA2-2AB9-0DE3-E865-A8B4639E8C1E}"/>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758E9EDA-469F-4138-8590-BB185575EB50}"/>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015182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9B492-CA69-1F6B-4A35-A396CA9998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8E11C5-3498-277F-5F17-91493B74A13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EFC38767-E25C-E1C4-0DC2-539108F90BBA}"/>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011622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01867-1423-E52A-258B-6B9B650D58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7BB45C-CB92-593F-B82B-0A7BB2598E25}"/>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6FD9547E-9BC2-6C02-676E-A6715AF7160A}"/>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109276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9EBB80-6127-C5F5-C425-4A1F85C46A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7AE496-4042-FA29-30E0-8F9699E43D09}"/>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C4A0199-EBE5-ACF2-94DB-B080D88DF330}"/>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4131159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e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DDCA46C3-2424-A5FE-3EA6-5786DF6A04B3}"/>
              </a:ext>
            </a:extLst>
          </p:cNvPr>
          <p:cNvPicPr>
            <a:picLocks noChangeAspect="1"/>
          </p:cNvPicPr>
          <p:nvPr userDrawn="1"/>
        </p:nvPicPr>
        <p:blipFill>
          <a:blip r:embed="rId3">
            <a:extLst>
              <a:ext uri="{96DAC541-7B7A-43D3-8B79-37D633B846F1}">
                <asvg:svgBlip xmlns:asvg="http://schemas.microsoft.com/office/drawing/2016/SVG/main" r:embed="rId4"/>
              </a:ext>
            </a:extLst>
          </a:blip>
          <a:srcRect l="26885" t="22453"/>
          <a:stretch/>
        </p:blipFill>
        <p:spPr>
          <a:xfrm>
            <a:off x="-454194" y="-125497"/>
            <a:ext cx="6458293" cy="4842338"/>
          </a:xfrm>
          <a:prstGeom prst="rect">
            <a:avLst/>
          </a:prstGeom>
        </p:spPr>
      </p:pic>
      <p:sp>
        <p:nvSpPr>
          <p:cNvPr id="2" name="Title 1">
            <a:extLst>
              <a:ext uri="{FF2B5EF4-FFF2-40B4-BE49-F238E27FC236}">
                <a16:creationId xmlns:a16="http://schemas.microsoft.com/office/drawing/2014/main" id="{978AE4D8-3E8D-EB55-3896-04CBE36A6EBE}"/>
              </a:ext>
            </a:extLst>
          </p:cNvPr>
          <p:cNvSpPr>
            <a:spLocks noGrp="1"/>
          </p:cNvSpPr>
          <p:nvPr>
            <p:ph type="ctrTitle" hasCustomPrompt="1"/>
          </p:nvPr>
        </p:nvSpPr>
        <p:spPr>
          <a:xfrm>
            <a:off x="5733710" y="1122363"/>
            <a:ext cx="4934289" cy="2387600"/>
          </a:xfrm>
          <a:prstGeom prst="rect">
            <a:avLst/>
          </a:prstGeom>
        </p:spPr>
        <p:txBody>
          <a:bodyPr anchor="b">
            <a:noAutofit/>
          </a:bodyPr>
          <a:lstStyle>
            <a:lvl1pPr algn="l">
              <a:defRPr sz="4400"/>
            </a:lvl1pPr>
          </a:lstStyle>
          <a:p>
            <a:r>
              <a:rPr lang="en-US"/>
              <a:t>Title Style</a:t>
            </a:r>
            <a:endParaRPr lang="en-GB"/>
          </a:p>
        </p:txBody>
      </p:sp>
      <p:sp>
        <p:nvSpPr>
          <p:cNvPr id="3" name="Subtitle 2">
            <a:extLst>
              <a:ext uri="{FF2B5EF4-FFF2-40B4-BE49-F238E27FC236}">
                <a16:creationId xmlns:a16="http://schemas.microsoft.com/office/drawing/2014/main" id="{C6C0AD05-DD48-DE1F-3CD3-8E7A4F44A700}"/>
              </a:ext>
            </a:extLst>
          </p:cNvPr>
          <p:cNvSpPr>
            <a:spLocks noGrp="1"/>
          </p:cNvSpPr>
          <p:nvPr>
            <p:ph type="subTitle" idx="1" hasCustomPrompt="1"/>
          </p:nvPr>
        </p:nvSpPr>
        <p:spPr>
          <a:xfrm>
            <a:off x="5733710" y="3602038"/>
            <a:ext cx="4934290" cy="1655762"/>
          </a:xfrm>
          <a:prstGeom prst="rect">
            <a:avLst/>
          </a:prstGeom>
        </p:spPr>
        <p:txBody>
          <a:bodyPr>
            <a:noAutofit/>
          </a:bodyPr>
          <a:lstStyle>
            <a:lvl1pPr marL="0" indent="0" algn="l">
              <a:buNone/>
              <a:defRPr sz="3600">
                <a:solidFill>
                  <a:srgbClr val="6B910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Style</a:t>
            </a:r>
            <a:endParaRPr lang="en-GB"/>
          </a:p>
        </p:txBody>
      </p:sp>
      <p:pic>
        <p:nvPicPr>
          <p:cNvPr id="8" name="Picture 7" descr="A group of white rectangles on a black background&#10;&#10;Description automatically generated">
            <a:extLst>
              <a:ext uri="{FF2B5EF4-FFF2-40B4-BE49-F238E27FC236}">
                <a16:creationId xmlns:a16="http://schemas.microsoft.com/office/drawing/2014/main" id="{66F66BBC-D45E-123B-0AEB-2EFFA3FB049B}"/>
              </a:ext>
            </a:extLst>
          </p:cNvPr>
          <p:cNvPicPr>
            <a:picLocks noChangeAspect="1"/>
          </p:cNvPicPr>
          <p:nvPr userDrawn="1"/>
        </p:nvPicPr>
        <p:blipFill>
          <a:blip r:embed="rId5">
            <a:extLst>
              <a:ext uri="{28A0092B-C50C-407E-A947-70E740481C1C}">
                <a14:useLocalDpi xmlns:a14="http://schemas.microsoft.com/office/drawing/2010/main" val="0"/>
              </a:ext>
            </a:extLst>
          </a:blip>
          <a:srcRect l="38140" t="26535" r="34741" b="46243"/>
          <a:stretch/>
        </p:blipFill>
        <p:spPr>
          <a:xfrm rot="199019">
            <a:off x="1122132" y="420886"/>
            <a:ext cx="4451269" cy="5670152"/>
          </a:xfrm>
          <a:prstGeom prst="rect">
            <a:avLst/>
          </a:prstGeom>
        </p:spPr>
      </p:pic>
      <p:cxnSp>
        <p:nvCxnSpPr>
          <p:cNvPr id="9" name="Straight Connector 8">
            <a:extLst>
              <a:ext uri="{FF2B5EF4-FFF2-40B4-BE49-F238E27FC236}">
                <a16:creationId xmlns:a16="http://schemas.microsoft.com/office/drawing/2014/main" id="{763F98E4-7515-CAE6-1A82-D7BEFE15B1A2}"/>
              </a:ext>
            </a:extLst>
          </p:cNvPr>
          <p:cNvCxnSpPr>
            <a:cxnSpLocks/>
          </p:cNvCxnSpPr>
          <p:nvPr userDrawn="1"/>
        </p:nvCxnSpPr>
        <p:spPr>
          <a:xfrm flipH="1">
            <a:off x="5733710" y="3602038"/>
            <a:ext cx="3111352" cy="0"/>
          </a:xfrm>
          <a:prstGeom prst="line">
            <a:avLst/>
          </a:prstGeom>
          <a:ln w="12700">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pic>
        <p:nvPicPr>
          <p:cNvPr id="15" name="Picture 14" descr="A green and black text&#10;&#10;Description automatically generated">
            <a:extLst>
              <a:ext uri="{FF2B5EF4-FFF2-40B4-BE49-F238E27FC236}">
                <a16:creationId xmlns:a16="http://schemas.microsoft.com/office/drawing/2014/main" id="{68F1CC33-4547-9DA9-10CB-6D8201123C9C}"/>
              </a:ext>
            </a:extLst>
          </p:cNvPr>
          <p:cNvPicPr>
            <a:picLocks noChangeAspect="1"/>
          </p:cNvPicPr>
          <p:nvPr userDrawn="1"/>
        </p:nvPicPr>
        <p:blipFill>
          <a:blip r:embed="rId6">
            <a:extLst>
              <a:ext uri="{28A0092B-C50C-407E-A947-70E740481C1C}">
                <a14:useLocalDpi xmlns:a14="http://schemas.microsoft.com/office/drawing/2010/main" val="0"/>
              </a:ext>
            </a:extLst>
          </a:blip>
          <a:srcRect l="61124"/>
          <a:stretch/>
        </p:blipFill>
        <p:spPr>
          <a:xfrm>
            <a:off x="10574612" y="131347"/>
            <a:ext cx="1617388" cy="828714"/>
          </a:xfrm>
          <a:prstGeom prst="rect">
            <a:avLst/>
          </a:prstGeom>
        </p:spPr>
      </p:pic>
      <p:sp>
        <p:nvSpPr>
          <p:cNvPr id="5" name="Picture Placeholder 4">
            <a:extLst>
              <a:ext uri="{FF2B5EF4-FFF2-40B4-BE49-F238E27FC236}">
                <a16:creationId xmlns:a16="http://schemas.microsoft.com/office/drawing/2014/main" id="{B1347B4D-785F-FFFE-3755-9FA862DB21DB}"/>
              </a:ext>
            </a:extLst>
          </p:cNvPr>
          <p:cNvSpPr>
            <a:spLocks noGrp="1"/>
          </p:cNvSpPr>
          <p:nvPr>
            <p:ph type="pic" sz="quarter" idx="10"/>
          </p:nvPr>
        </p:nvSpPr>
        <p:spPr>
          <a:xfrm rot="220905">
            <a:off x="1758268" y="880904"/>
            <a:ext cx="3136900" cy="4488604"/>
          </a:xfrm>
          <a:solidFill>
            <a:schemeClr val="bg1">
              <a:lumMod val="95000"/>
            </a:schemeClr>
          </a:solidFill>
        </p:spPr>
        <p:txBody>
          <a:bodyPr/>
          <a:lstStyle>
            <a:lvl1pPr marL="0" indent="0">
              <a:buNone/>
              <a:defRPr/>
            </a:lvl1pPr>
          </a:lstStyle>
          <a:p>
            <a:endParaRPr lang="en-GB"/>
          </a:p>
        </p:txBody>
      </p:sp>
      <p:sp>
        <p:nvSpPr>
          <p:cNvPr id="4" name="Oval 3">
            <a:extLst>
              <a:ext uri="{FF2B5EF4-FFF2-40B4-BE49-F238E27FC236}">
                <a16:creationId xmlns:a16="http://schemas.microsoft.com/office/drawing/2014/main" id="{0487A10D-043C-43F1-DDB4-2F66A7A297E5}"/>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6DA23494-B8C8-1319-252E-F0BE653FD9FE}"/>
              </a:ext>
            </a:extLst>
          </p:cNvPr>
          <p:cNvSpPr txBox="1"/>
          <p:nvPr userDrawn="1"/>
        </p:nvSpPr>
        <p:spPr>
          <a:xfrm>
            <a:off x="992604" y="6382921"/>
            <a:ext cx="9757611" cy="338554"/>
          </a:xfrm>
          <a:prstGeom prst="rect">
            <a:avLst/>
          </a:prstGeom>
          <a:noFill/>
        </p:spPr>
        <p:txBody>
          <a:bodyPr wrap="square" rtlCol="0">
            <a:spAutoFit/>
          </a:bodyPr>
          <a:lstStyle/>
          <a:p>
            <a:pPr marL="0" marR="0">
              <a:tabLst>
                <a:tab pos="2865755" algn="ctr"/>
                <a:tab pos="5731510" algn="r"/>
              </a:tabLst>
            </a:pPr>
            <a:r>
              <a:rPr lang="en-GB" sz="800" i="1">
                <a:solidFill>
                  <a:schemeClr val="tx1"/>
                </a:solidFill>
                <a:effectLst/>
                <a:latin typeface="Open Sans" panose="020B0606030504020204" pitchFamily="34" charset="0"/>
                <a:ea typeface="Calibri" panose="020F0502020204030204" pitchFamily="34" charset="0"/>
                <a:cs typeface="Open Sans" panose="020B0606030504020204" pitchFamily="34" charset="0"/>
              </a:rPr>
              <a:t>Copyright 2025 by The Myers-Briggs Company. Myers-Briggs Type Indicator, MBTI, Myers-Briggs, Step I, the MBTI logo, and The Myers-Briggs Company logo are trademarks or registered trademarks of Myers &amp; Briggs Foundation, Inc. in the United States and other countries.</a:t>
            </a:r>
            <a:endParaRPr lang="en-US" sz="800">
              <a:solidFill>
                <a:schemeClr val="tx1"/>
              </a:solidFill>
              <a:effectLst/>
              <a:latin typeface="Open Sans" panose="020B0606030504020204" pitchFamily="34" charset="0"/>
              <a:ea typeface="Calibri" panose="020F0502020204030204" pitchFamily="34" charset="0"/>
              <a:cs typeface="Times New Roman" panose="02020603050405020304" pitchFamily="18" charset="0"/>
            </a:endParaRPr>
          </a:p>
        </p:txBody>
      </p:sp>
      <p:sp>
        <p:nvSpPr>
          <p:cNvPr id="11" name="Action Button: Go Forward or Next 10">
            <a:hlinkClick r:id="" action="ppaction://hlinkshowjump?jump=nextslide" highlightClick="1"/>
            <a:hlinkHover r:id="" action="ppaction://hlinkshowjump?jump=nextslide"/>
            <a:extLst>
              <a:ext uri="{FF2B5EF4-FFF2-40B4-BE49-F238E27FC236}">
                <a16:creationId xmlns:a16="http://schemas.microsoft.com/office/drawing/2014/main" id="{0339C295-99B2-A18E-EDF8-C77789663732}"/>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2318664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9B65E-DCE5-78E8-38A2-8B0BD8EE8C00}"/>
              </a:ext>
            </a:extLst>
          </p:cNvPr>
          <p:cNvSpPr>
            <a:spLocks noGrp="1"/>
          </p:cNvSpPr>
          <p:nvPr>
            <p:ph type="title" hasCustomPrompt="1"/>
          </p:nvPr>
        </p:nvSpPr>
        <p:spPr>
          <a:xfrm>
            <a:off x="1106904" y="892664"/>
            <a:ext cx="10246896" cy="980098"/>
          </a:xfrm>
          <a:prstGeom prst="rect">
            <a:avLst/>
          </a:prstGeom>
        </p:spPr>
        <p:txBody>
          <a:bodyPr/>
          <a:lstStyle>
            <a:lvl1pPr>
              <a:defRPr/>
            </a:lvl1pPr>
          </a:lstStyle>
          <a:p>
            <a:r>
              <a:rPr lang="en-US"/>
              <a:t>Title </a:t>
            </a:r>
            <a:endParaRPr lang="en-GB"/>
          </a:p>
        </p:txBody>
      </p:sp>
      <p:sp>
        <p:nvSpPr>
          <p:cNvPr id="3" name="Content Placeholder 2">
            <a:extLst>
              <a:ext uri="{FF2B5EF4-FFF2-40B4-BE49-F238E27FC236}">
                <a16:creationId xmlns:a16="http://schemas.microsoft.com/office/drawing/2014/main" id="{38F1E168-25DE-15C9-2325-C22368353502}"/>
              </a:ext>
            </a:extLst>
          </p:cNvPr>
          <p:cNvSpPr>
            <a:spLocks noGrp="1"/>
          </p:cNvSpPr>
          <p:nvPr>
            <p:ph idx="1"/>
          </p:nvPr>
        </p:nvSpPr>
        <p:spPr>
          <a:xfrm>
            <a:off x="1106904" y="2031583"/>
            <a:ext cx="10246895" cy="4214812"/>
          </a:xfrm>
          <a:prstGeom prst="rect">
            <a:avLst/>
          </a:prstGeom>
        </p:spPr>
        <p:txBody>
          <a:bodyPr/>
          <a:lstStyle>
            <a:lvl2pPr marL="715963" indent="-357188">
              <a:buSzPct val="90000"/>
              <a:buFont typeface="Courier New" panose="02070309020205020404" pitchFamily="49" charset="0"/>
              <a:buChar char="o"/>
              <a:defRPr sz="1800"/>
            </a:lvl2pPr>
            <a:lvl3pPr>
              <a:buSzPct val="90000"/>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6" name="Picture 5" descr="A green and black text&#10;&#10;Description automatically generated">
            <a:extLst>
              <a:ext uri="{FF2B5EF4-FFF2-40B4-BE49-F238E27FC236}">
                <a16:creationId xmlns:a16="http://schemas.microsoft.com/office/drawing/2014/main" id="{119E070F-DAB4-579F-6C17-8638FDE83123}"/>
              </a:ext>
            </a:extLst>
          </p:cNvPr>
          <p:cNvPicPr>
            <a:picLocks noChangeAspect="1"/>
          </p:cNvPicPr>
          <p:nvPr userDrawn="1"/>
        </p:nvPicPr>
        <p:blipFill>
          <a:blip r:embed="rId3">
            <a:extLst>
              <a:ext uri="{28A0092B-C50C-407E-A947-70E740481C1C}">
                <a14:useLocalDpi xmlns:a14="http://schemas.microsoft.com/office/drawing/2010/main" val="0"/>
              </a:ext>
            </a:extLst>
          </a:blip>
          <a:srcRect l="61815"/>
          <a:stretch/>
        </p:blipFill>
        <p:spPr>
          <a:xfrm>
            <a:off x="10603345" y="131347"/>
            <a:ext cx="1588655" cy="828714"/>
          </a:xfrm>
          <a:prstGeom prst="rect">
            <a:avLst/>
          </a:prstGeom>
        </p:spPr>
      </p:pic>
      <p:sp>
        <p:nvSpPr>
          <p:cNvPr id="7" name="TextBox 6">
            <a:extLst>
              <a:ext uri="{FF2B5EF4-FFF2-40B4-BE49-F238E27FC236}">
                <a16:creationId xmlns:a16="http://schemas.microsoft.com/office/drawing/2014/main" id="{82EB5511-FB70-7C22-D92B-3A091AA40674}"/>
              </a:ext>
            </a:extLst>
          </p:cNvPr>
          <p:cNvSpPr txBox="1"/>
          <p:nvPr userDrawn="1"/>
        </p:nvSpPr>
        <p:spPr>
          <a:xfrm>
            <a:off x="992604" y="6382921"/>
            <a:ext cx="9757611"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a:t>© Copyright 2025 by The Myers-Briggs Company</a:t>
            </a:r>
          </a:p>
        </p:txBody>
      </p:sp>
      <p:pic>
        <p:nvPicPr>
          <p:cNvPr id="4" name="Picture 3">
            <a:extLst>
              <a:ext uri="{FF2B5EF4-FFF2-40B4-BE49-F238E27FC236}">
                <a16:creationId xmlns:a16="http://schemas.microsoft.com/office/drawing/2014/main" id="{1C5920F7-B739-3AEE-20C1-9EC55F94272F}"/>
              </a:ext>
            </a:extLst>
          </p:cNvPr>
          <p:cNvPicPr>
            <a:picLocks noChangeAspect="1"/>
          </p:cNvPicPr>
          <p:nvPr userDrawn="1"/>
        </p:nvPicPr>
        <p:blipFill>
          <a:blip r:embed="rId4">
            <a:alphaModFix/>
          </a:blip>
          <a:srcRect l="58316" t="34492" b="11847"/>
          <a:stretch/>
        </p:blipFill>
        <p:spPr>
          <a:xfrm rot="10800000">
            <a:off x="8646950" y="3258910"/>
            <a:ext cx="4462794" cy="4470817"/>
          </a:xfrm>
          <a:prstGeom prst="rect">
            <a:avLst/>
          </a:prstGeom>
        </p:spPr>
      </p:pic>
      <p:pic>
        <p:nvPicPr>
          <p:cNvPr id="8" name="Graphic 7">
            <a:extLst>
              <a:ext uri="{FF2B5EF4-FFF2-40B4-BE49-F238E27FC236}">
                <a16:creationId xmlns:a16="http://schemas.microsoft.com/office/drawing/2014/main" id="{E69D3B15-B87D-5E69-2A3C-7A9065AC4B48}"/>
              </a:ext>
            </a:extLst>
          </p:cNvPr>
          <p:cNvPicPr>
            <a:picLocks noChangeAspect="1"/>
          </p:cNvPicPr>
          <p:nvPr userDrawn="1"/>
        </p:nvPicPr>
        <p:blipFill>
          <a:blip r:embed="rId5">
            <a:extLst>
              <a:ext uri="{96DAC541-7B7A-43D3-8B79-37D633B846F1}">
                <asvg:svgBlip xmlns:asvg="http://schemas.microsoft.com/office/drawing/2016/SVG/main" r:embed="rId6"/>
              </a:ext>
            </a:extLst>
          </a:blip>
          <a:srcRect l="24552" t="12534"/>
          <a:stretch/>
        </p:blipFill>
        <p:spPr>
          <a:xfrm>
            <a:off x="-472065" y="-672415"/>
            <a:ext cx="1840568" cy="3264951"/>
          </a:xfrm>
          <a:prstGeom prst="rect">
            <a:avLst/>
          </a:prstGeom>
        </p:spPr>
      </p:pic>
      <p:sp>
        <p:nvSpPr>
          <p:cNvPr id="5" name="Oval 4">
            <a:extLst>
              <a:ext uri="{FF2B5EF4-FFF2-40B4-BE49-F238E27FC236}">
                <a16:creationId xmlns:a16="http://schemas.microsoft.com/office/drawing/2014/main" id="{36FCB7FD-565A-FF99-F24D-E28212048A12}"/>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ction Button: Go Forward or Next 8">
            <a:hlinkClick r:id="" action="ppaction://hlinkshowjump?jump=nextslide" highlightClick="1"/>
            <a:extLst>
              <a:ext uri="{FF2B5EF4-FFF2-40B4-BE49-F238E27FC236}">
                <a16:creationId xmlns:a16="http://schemas.microsoft.com/office/drawing/2014/main" id="{30C8D553-2CEF-0D5A-1C39-1BB624E8D4A9}"/>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3199054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092ED-1023-87E8-77FF-8E47A6EE8010}"/>
              </a:ext>
            </a:extLst>
          </p:cNvPr>
          <p:cNvSpPr>
            <a:spLocks noGrp="1"/>
          </p:cNvSpPr>
          <p:nvPr>
            <p:ph type="title"/>
          </p:nvPr>
        </p:nvSpPr>
        <p:spPr>
          <a:xfrm>
            <a:off x="1101969" y="790575"/>
            <a:ext cx="10515600" cy="900113"/>
          </a:xfrm>
          <a:prstGeom prst="rect">
            <a:avLst/>
          </a:prstGeom>
        </p:spPr>
        <p:txBody>
          <a:bodyPr/>
          <a:lstStyle/>
          <a:p>
            <a:r>
              <a:rPr lang="en-US"/>
              <a:t>Click to edit Master title style</a:t>
            </a:r>
            <a:endParaRPr lang="en-GB"/>
          </a:p>
        </p:txBody>
      </p:sp>
      <p:pic>
        <p:nvPicPr>
          <p:cNvPr id="10" name="Picture 9" descr="A green and black text&#10;&#10;Description automatically generated">
            <a:extLst>
              <a:ext uri="{FF2B5EF4-FFF2-40B4-BE49-F238E27FC236}">
                <a16:creationId xmlns:a16="http://schemas.microsoft.com/office/drawing/2014/main" id="{F8CBFBD2-4724-8040-6377-3FCA10AFEC0D}"/>
              </a:ext>
            </a:extLst>
          </p:cNvPr>
          <p:cNvPicPr>
            <a:picLocks noChangeAspect="1"/>
          </p:cNvPicPr>
          <p:nvPr userDrawn="1"/>
        </p:nvPicPr>
        <p:blipFill>
          <a:blip r:embed="rId3">
            <a:extLst>
              <a:ext uri="{28A0092B-C50C-407E-A947-70E740481C1C}">
                <a14:useLocalDpi xmlns:a14="http://schemas.microsoft.com/office/drawing/2010/main" val="0"/>
              </a:ext>
            </a:extLst>
          </a:blip>
          <a:srcRect l="61815"/>
          <a:stretch/>
        </p:blipFill>
        <p:spPr>
          <a:xfrm>
            <a:off x="10603345" y="131347"/>
            <a:ext cx="1588655" cy="828714"/>
          </a:xfrm>
          <a:prstGeom prst="rect">
            <a:avLst/>
          </a:prstGeom>
        </p:spPr>
      </p:pic>
      <p:sp>
        <p:nvSpPr>
          <p:cNvPr id="5" name="TextBox 4">
            <a:extLst>
              <a:ext uri="{FF2B5EF4-FFF2-40B4-BE49-F238E27FC236}">
                <a16:creationId xmlns:a16="http://schemas.microsoft.com/office/drawing/2014/main" id="{2804D65C-514F-B85C-72BC-845683622903}"/>
              </a:ext>
            </a:extLst>
          </p:cNvPr>
          <p:cNvSpPr txBox="1"/>
          <p:nvPr userDrawn="1"/>
        </p:nvSpPr>
        <p:spPr>
          <a:xfrm>
            <a:off x="992604" y="6382921"/>
            <a:ext cx="9757611"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a:t>© Copyright 2025 by The Myers-Briggs Company</a:t>
            </a:r>
          </a:p>
        </p:txBody>
      </p:sp>
      <p:pic>
        <p:nvPicPr>
          <p:cNvPr id="6" name="Picture 5">
            <a:extLst>
              <a:ext uri="{FF2B5EF4-FFF2-40B4-BE49-F238E27FC236}">
                <a16:creationId xmlns:a16="http://schemas.microsoft.com/office/drawing/2014/main" id="{DE4ED2F6-5B1D-2DD1-46FC-61878497D0C8}"/>
              </a:ext>
            </a:extLst>
          </p:cNvPr>
          <p:cNvPicPr>
            <a:picLocks noChangeAspect="1"/>
          </p:cNvPicPr>
          <p:nvPr userDrawn="1"/>
        </p:nvPicPr>
        <p:blipFill>
          <a:blip r:embed="rId4">
            <a:alphaModFix/>
          </a:blip>
          <a:srcRect l="58316" t="34492" b="11847"/>
          <a:stretch/>
        </p:blipFill>
        <p:spPr>
          <a:xfrm rot="10800000">
            <a:off x="8646950" y="3258910"/>
            <a:ext cx="4462794" cy="4470817"/>
          </a:xfrm>
          <a:prstGeom prst="rect">
            <a:avLst/>
          </a:prstGeom>
        </p:spPr>
      </p:pic>
      <p:pic>
        <p:nvPicPr>
          <p:cNvPr id="7" name="Graphic 6">
            <a:extLst>
              <a:ext uri="{FF2B5EF4-FFF2-40B4-BE49-F238E27FC236}">
                <a16:creationId xmlns:a16="http://schemas.microsoft.com/office/drawing/2014/main" id="{F61372B8-0872-1564-2FBC-712989BD4452}"/>
              </a:ext>
            </a:extLst>
          </p:cNvPr>
          <p:cNvPicPr>
            <a:picLocks noChangeAspect="1"/>
          </p:cNvPicPr>
          <p:nvPr userDrawn="1"/>
        </p:nvPicPr>
        <p:blipFill>
          <a:blip r:embed="rId5">
            <a:extLst>
              <a:ext uri="{96DAC541-7B7A-43D3-8B79-37D633B846F1}">
                <asvg:svgBlip xmlns:asvg="http://schemas.microsoft.com/office/drawing/2016/SVG/main" r:embed="rId6"/>
              </a:ext>
            </a:extLst>
          </a:blip>
          <a:srcRect l="24552" t="12534"/>
          <a:stretch/>
        </p:blipFill>
        <p:spPr>
          <a:xfrm>
            <a:off x="-392746" y="-391845"/>
            <a:ext cx="1840568" cy="3264951"/>
          </a:xfrm>
          <a:prstGeom prst="rect">
            <a:avLst/>
          </a:prstGeom>
        </p:spPr>
      </p:pic>
      <p:sp>
        <p:nvSpPr>
          <p:cNvPr id="3" name="Oval 2">
            <a:extLst>
              <a:ext uri="{FF2B5EF4-FFF2-40B4-BE49-F238E27FC236}">
                <a16:creationId xmlns:a16="http://schemas.microsoft.com/office/drawing/2014/main" id="{F2EEB018-7327-E94D-1D49-9D8B8ED2169A}"/>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Action Button: Go Forward or Next 3">
            <a:hlinkClick r:id="" action="ppaction://hlinkshowjump?jump=nextslide" highlightClick="1"/>
            <a:hlinkHover r:id="" action="ppaction://hlinkshowjump?jump=nextslide"/>
            <a:extLst>
              <a:ext uri="{FF2B5EF4-FFF2-40B4-BE49-F238E27FC236}">
                <a16:creationId xmlns:a16="http://schemas.microsoft.com/office/drawing/2014/main" id="{9887E24F-E163-47D5-4CEB-6C9698F45B32}"/>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20116231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ags" Target="../tags/tag2.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1063739-818C-4CC2-B094-32B56F71762C}"/>
              </a:ext>
            </a:extLst>
          </p:cNvPr>
          <p:cNvSpPr>
            <a:spLocks noGrp="1"/>
          </p:cNvSpPr>
          <p:nvPr>
            <p:ph type="title"/>
          </p:nvPr>
        </p:nvSpPr>
        <p:spPr>
          <a:xfrm>
            <a:off x="661737" y="365125"/>
            <a:ext cx="10955832" cy="1325563"/>
          </a:xfrm>
          <a:prstGeom prst="rect">
            <a:avLst/>
          </a:prstGeom>
        </p:spPr>
        <p:txBody>
          <a:bodyPr vert="horz" lIns="91440" tIns="45720" rIns="91440" bIns="45720" rtlCol="0" anchor="ctr">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42A76FA-4BAA-AE31-9D7E-B51D7E676134}"/>
              </a:ext>
            </a:extLst>
          </p:cNvPr>
          <p:cNvSpPr>
            <a:spLocks noGrp="1"/>
          </p:cNvSpPr>
          <p:nvPr>
            <p:ph type="body" idx="1"/>
          </p:nvPr>
        </p:nvSpPr>
        <p:spPr>
          <a:xfrm>
            <a:off x="661737" y="1825625"/>
            <a:ext cx="10955832"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Oval 7">
            <a:extLst>
              <a:ext uri="{FF2B5EF4-FFF2-40B4-BE49-F238E27FC236}">
                <a16:creationId xmlns:a16="http://schemas.microsoft.com/office/drawing/2014/main" id="{9C50E9F4-2CF0-9E64-650F-811761E93269}"/>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ction Button: Go Forward or Next 8">
            <a:hlinkClick r:id="" action="ppaction://hlinkshowjump?jump=nextslide" highlightClick="1"/>
            <a:hlinkHover r:id="" action="ppaction://hlinkshowjump?jump=nextslide"/>
            <a:extLst>
              <a:ext uri="{FF2B5EF4-FFF2-40B4-BE49-F238E27FC236}">
                <a16:creationId xmlns:a16="http://schemas.microsoft.com/office/drawing/2014/main" id="{A2BC0629-35C3-DE02-158A-0F0D2699F995}"/>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5"/>
    </p:custDataLst>
    <p:extLst>
      <p:ext uri="{BB962C8B-B14F-4D97-AF65-F5344CB8AC3E}">
        <p14:creationId xmlns:p14="http://schemas.microsoft.com/office/powerpoint/2010/main" val="973144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9" r:id="rId3"/>
  </p:sldLayoutIdLst>
  <p:txStyles>
    <p:titleStyle>
      <a:lvl1pPr algn="l" defTabSz="914400" rtl="0" eaLnBrk="1" latinLnBrk="0" hangingPunct="1">
        <a:lnSpc>
          <a:spcPct val="90000"/>
        </a:lnSpc>
        <a:spcBef>
          <a:spcPct val="0"/>
        </a:spcBef>
        <a:buNone/>
        <a:defRPr sz="4400" kern="1200">
          <a:solidFill>
            <a:schemeClr val="bg2"/>
          </a:solidFill>
          <a:latin typeface="Open Sans bold" panose="020B0806030504020204" pitchFamily="34" charset="0"/>
          <a:ea typeface="Open Sans bold" panose="020B0806030504020204" pitchFamily="34" charset="0"/>
          <a:cs typeface="Open Sans bold" panose="020B0806030504020204" pitchFamily="34" charset="0"/>
        </a:defRPr>
      </a:lvl1pPr>
    </p:titleStyle>
    <p:bodyStyle>
      <a:lvl1pPr marL="358775" indent="-358775" algn="l" defTabSz="914400" rtl="0" eaLnBrk="1" latinLnBrk="0" hangingPunct="1">
        <a:lnSpc>
          <a:spcPct val="90000"/>
        </a:lnSpc>
        <a:spcBef>
          <a:spcPts val="1000"/>
        </a:spcBef>
        <a:buClr>
          <a:schemeClr val="tx1"/>
        </a:buClr>
        <a:buSzPct val="120000"/>
        <a:buFont typeface="Arial" panose="020B0604020202020204" pitchFamily="34" charset="0"/>
        <a:buChar char="•"/>
        <a:defRPr sz="2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715963" indent="-357188" algn="l" defTabSz="914400" rtl="0" eaLnBrk="1" latinLnBrk="0" hangingPunct="1">
        <a:lnSpc>
          <a:spcPct val="90000"/>
        </a:lnSpc>
        <a:spcBef>
          <a:spcPts val="500"/>
        </a:spcBef>
        <a:buClr>
          <a:schemeClr val="accent1"/>
        </a:buClr>
        <a:buSzPct val="120000"/>
        <a:buFont typeface="Arial" panose="020B0604020202020204" pitchFamily="34" charset="0"/>
        <a:buChar char="•"/>
        <a:defRPr sz="24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2pPr>
      <a:lvl3pPr marL="715963" indent="-357188" algn="l" defTabSz="914400" rtl="0" eaLnBrk="1" latinLnBrk="0" hangingPunct="1">
        <a:lnSpc>
          <a:spcPct val="90000"/>
        </a:lnSpc>
        <a:spcBef>
          <a:spcPts val="500"/>
        </a:spcBef>
        <a:buClr>
          <a:schemeClr val="tx1"/>
        </a:buClr>
        <a:buSzPct val="110000"/>
        <a:buFont typeface="Courier New" panose="02070309020205020404" pitchFamily="49" charset="0"/>
        <a:buChar char="o"/>
        <a:defRPr sz="20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3pPr>
      <a:lvl4pPr marL="715963" indent="-357188" algn="l" defTabSz="914400" rtl="0" eaLnBrk="1" latinLnBrk="0" hangingPunct="1">
        <a:lnSpc>
          <a:spcPct val="90000"/>
        </a:lnSpc>
        <a:spcBef>
          <a:spcPts val="500"/>
        </a:spcBef>
        <a:buClr>
          <a:schemeClr val="accent2"/>
        </a:buClr>
        <a:buSzPct val="120000"/>
        <a:buFont typeface="Arial" panose="020B0604020202020204" pitchFamily="34" charset="0"/>
        <a:buChar char="•"/>
        <a:defRPr sz="1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4pPr>
      <a:lvl5pPr marL="715963" indent="-357188" algn="l" defTabSz="914400" rtl="0" eaLnBrk="1" latinLnBrk="0" hangingPunct="1">
        <a:lnSpc>
          <a:spcPct val="90000"/>
        </a:lnSpc>
        <a:spcBef>
          <a:spcPts val="500"/>
        </a:spcBef>
        <a:buClr>
          <a:schemeClr val="accent6"/>
        </a:buClr>
        <a:buSzPct val="120000"/>
        <a:buFont typeface="Arial" panose="020B0604020202020204" pitchFamily="34" charset="0"/>
        <a:buChar char="•"/>
        <a:defRPr sz="1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9.xml"/><Relationship Id="rId7" Type="http://schemas.openxmlformats.org/officeDocument/2006/relationships/slide" Target="slide19.xml"/><Relationship Id="rId2" Type="http://schemas.openxmlformats.org/officeDocument/2006/relationships/slideLayout" Target="../slideLayouts/slideLayout2.xml"/><Relationship Id="rId1" Type="http://schemas.openxmlformats.org/officeDocument/2006/relationships/tags" Target="../tags/tag14.xml"/><Relationship Id="rId6" Type="http://schemas.openxmlformats.org/officeDocument/2006/relationships/slide" Target="slide18.xml"/><Relationship Id="rId5" Type="http://schemas.microsoft.com/office/2007/relationships/hdphoto" Target="../media/hdphoto1.wdp"/><Relationship Id="rId4" Type="http://schemas.openxmlformats.org/officeDocument/2006/relationships/image" Target="../media/image10.png"/><Relationship Id="rId9" Type="http://schemas.microsoft.com/office/2007/relationships/hdphoto" Target="../media/hdphoto2.wdp"/></Relationships>
</file>

<file path=ppt/slides/_rels/slide1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10.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slide" Target="slide19.xml"/><Relationship Id="rId4" Type="http://schemas.openxmlformats.org/officeDocument/2006/relationships/slide" Target="slide18.xml"/></Relationships>
</file>

<file path=ppt/slides/_rels/slide1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11.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image" Target="../media/image10.png"/><Relationship Id="rId5" Type="http://schemas.openxmlformats.org/officeDocument/2006/relationships/slide" Target="slide19.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10.png"/><Relationship Id="rId5" Type="http://schemas.openxmlformats.org/officeDocument/2006/relationships/slide" Target="slide16.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1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10.png"/><Relationship Id="rId5" Type="http://schemas.openxmlformats.org/officeDocument/2006/relationships/slide" Target="slide19.xml"/><Relationship Id="rId4" Type="http://schemas.openxmlformats.org/officeDocument/2006/relationships/slide" Target="slide18.xml"/><Relationship Id="rId9" Type="http://schemas.microsoft.com/office/2007/relationships/hdphoto" Target="../media/hdphoto2.wdp"/></Relationships>
</file>

<file path=ppt/slides/_rels/slide1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14.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10.png"/><Relationship Id="rId5" Type="http://schemas.openxmlformats.org/officeDocument/2006/relationships/slide" Target="slide19.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15.xml"/><Relationship Id="rId7" Type="http://schemas.openxmlformats.org/officeDocument/2006/relationships/slide" Target="slide19.xml"/><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slide" Target="slide18.xml"/><Relationship Id="rId5" Type="http://schemas.microsoft.com/office/2007/relationships/hdphoto" Target="../media/hdphoto1.wdp"/><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1.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3.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4.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image" Target="../media/image10.png"/><Relationship Id="rId5" Type="http://schemas.openxmlformats.org/officeDocument/2006/relationships/slide" Target="slide24.xml"/><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7.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8.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image" Target="../media/image10.png"/><Relationship Id="rId5" Type="http://schemas.openxmlformats.org/officeDocument/2006/relationships/slide" Target="slide28.xml"/><Relationship Id="rId4" Type="http://schemas.openxmlformats.org/officeDocument/2006/relationships/slide" Target="slide2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1.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2.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3.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slide" Target="slide7.xml"/><Relationship Id="rId2" Type="http://schemas.openxmlformats.org/officeDocument/2006/relationships/slideLayout" Target="../slideLayouts/slideLayout2.xml"/><Relationship Id="rId1" Type="http://schemas.openxmlformats.org/officeDocument/2006/relationships/tags" Target="../tags/tag9.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6.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slide" Target="slide5.xml"/><Relationship Id="rId5" Type="http://schemas.openxmlformats.org/officeDocument/2006/relationships/slide" Target="slide18.xml"/><Relationship Id="rId4" Type="http://schemas.openxmlformats.org/officeDocument/2006/relationships/slide" Target="slide19.xml"/><Relationship Id="rId9" Type="http://schemas.microsoft.com/office/2007/relationships/hdphoto" Target="../media/hdphoto2.wdp"/></Relationships>
</file>

<file path=ppt/slides/_rels/slide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7.xml"/><Relationship Id="rId7" Type="http://schemas.microsoft.com/office/2007/relationships/hdphoto" Target="../media/hdphoto1.wdp"/><Relationship Id="rId2" Type="http://schemas.openxmlformats.org/officeDocument/2006/relationships/slideLayout" Target="../slideLayouts/slideLayout3.xml"/><Relationship Id="rId1" Type="http://schemas.openxmlformats.org/officeDocument/2006/relationships/tags" Target="../tags/tag12.xml"/><Relationship Id="rId6" Type="http://schemas.openxmlformats.org/officeDocument/2006/relationships/image" Target="../media/image10.png"/><Relationship Id="rId5" Type="http://schemas.openxmlformats.org/officeDocument/2006/relationships/slide" Target="slide19.xml"/><Relationship Id="rId4" Type="http://schemas.openxmlformats.org/officeDocument/2006/relationships/slide" Target="slide1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10.png"/><Relationship Id="rId5" Type="http://schemas.openxmlformats.org/officeDocument/2006/relationships/slide" Target="slide12.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85D17-46BF-D71A-37C8-A547AB316750}"/>
              </a:ext>
            </a:extLst>
          </p:cNvPr>
          <p:cNvSpPr>
            <a:spLocks noGrp="1"/>
          </p:cNvSpPr>
          <p:nvPr>
            <p:ph type="ctrTitle"/>
          </p:nvPr>
        </p:nvSpPr>
        <p:spPr/>
        <p:txBody>
          <a:bodyPr/>
          <a:lstStyle/>
          <a:p>
            <a:r>
              <a:rPr lang="en-GB"/>
              <a:t>Skills Development Framework</a:t>
            </a:r>
          </a:p>
        </p:txBody>
      </p:sp>
      <p:sp>
        <p:nvSpPr>
          <p:cNvPr id="3" name="Subtitle 2">
            <a:extLst>
              <a:ext uri="{FF2B5EF4-FFF2-40B4-BE49-F238E27FC236}">
                <a16:creationId xmlns:a16="http://schemas.microsoft.com/office/drawing/2014/main" id="{EC259355-C8CE-EE91-2700-CAEFE5108BD5}"/>
              </a:ext>
            </a:extLst>
          </p:cNvPr>
          <p:cNvSpPr>
            <a:spLocks noGrp="1"/>
          </p:cNvSpPr>
          <p:nvPr>
            <p:ph type="subTitle" idx="1"/>
          </p:nvPr>
        </p:nvSpPr>
        <p:spPr/>
        <p:txBody>
          <a:bodyPr/>
          <a:lstStyle/>
          <a:p>
            <a:r>
              <a:rPr lang="en-GB"/>
              <a:t>Decision-Making</a:t>
            </a:r>
          </a:p>
        </p:txBody>
      </p:sp>
      <p:pic>
        <p:nvPicPr>
          <p:cNvPr id="5" name="Picture 2" descr="A person standing in front of a person&#10;&#10;AI-generated content may be incorrect.">
            <a:extLst>
              <a:ext uri="{FF2B5EF4-FFF2-40B4-BE49-F238E27FC236}">
                <a16:creationId xmlns:a16="http://schemas.microsoft.com/office/drawing/2014/main" id="{E5D74BCE-62FD-6727-5402-EA4C98599121}"/>
              </a:ext>
            </a:extLst>
          </p:cNvPr>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l="12548" r="12548"/>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93493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5B38C-3A2D-75BD-297F-30D3EDB5D5AD}"/>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C0979D56-7489-2D4A-4FC1-5AB1A69AD1FD}"/>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1" name="Group 10">
            <a:extLst>
              <a:ext uri="{FF2B5EF4-FFF2-40B4-BE49-F238E27FC236}">
                <a16:creationId xmlns:a16="http://schemas.microsoft.com/office/drawing/2014/main" id="{9127C6B0-5C1A-B015-D26E-0B7A0DFE9649}"/>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817588E0-EB49-59E7-8F32-224271FED535}"/>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2C083330-D859-62AE-E389-C1F39916663D}"/>
                </a:ext>
              </a:extLst>
            </p:cNvPr>
            <p:cNvSpPr txBox="1"/>
            <p:nvPr/>
          </p:nvSpPr>
          <p:spPr>
            <a:xfrm>
              <a:off x="10370219" y="4845053"/>
              <a:ext cx="1214243" cy="557113"/>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Exploring Solutions</a:t>
              </a:r>
            </a:p>
          </p:txBody>
        </p:sp>
      </p:grpSp>
      <p:grpSp>
        <p:nvGrpSpPr>
          <p:cNvPr id="33" name="Group 32">
            <a:extLst>
              <a:ext uri="{FF2B5EF4-FFF2-40B4-BE49-F238E27FC236}">
                <a16:creationId xmlns:a16="http://schemas.microsoft.com/office/drawing/2014/main" id="{CA6A893A-265F-AC6B-761B-03B2A9505A5D}"/>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CF58DB77-F7E2-F158-AA83-C9FADB4C701F}"/>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D93C4909-CD06-D443-67DE-D225AADCF4BA}"/>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63D7D9A8-D018-2AB0-C4D6-CA4488452CAD}"/>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1EBC233E-B853-DE85-DF9F-C4A7CDECA9B3}"/>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4" name="Group 33">
            <a:extLst>
              <a:ext uri="{FF2B5EF4-FFF2-40B4-BE49-F238E27FC236}">
                <a16:creationId xmlns:a16="http://schemas.microsoft.com/office/drawing/2014/main" id="{4EE940E1-C875-704E-0CFB-F14DBC985D4E}"/>
              </a:ext>
            </a:extLst>
          </p:cNvPr>
          <p:cNvGrpSpPr/>
          <p:nvPr/>
        </p:nvGrpSpPr>
        <p:grpSpPr>
          <a:xfrm>
            <a:off x="4113407" y="2459736"/>
            <a:ext cx="3418829" cy="652657"/>
            <a:chOff x="4113407" y="2214340"/>
            <a:chExt cx="3418829" cy="652657"/>
          </a:xfrm>
          <a:solidFill>
            <a:schemeClr val="accent1"/>
          </a:solidFill>
        </p:grpSpPr>
        <p:sp>
          <p:nvSpPr>
            <p:cNvPr id="7" name="Rectangle: Rounded Corners 6">
              <a:extLst>
                <a:ext uri="{FF2B5EF4-FFF2-40B4-BE49-F238E27FC236}">
                  <a16:creationId xmlns:a16="http://schemas.microsoft.com/office/drawing/2014/main" id="{0D2F79EC-9E44-CD3D-E045-A93F86B2CD94}"/>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F67887E2-1CD0-2DB3-2DFD-FAD3100A3959}"/>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FFF37077-0DAF-9076-B8B8-FB9EC4FFBD68}"/>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A5981A37-5146-D484-4B6A-8CF69DF650C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4" name="Group 3">
            <a:extLst>
              <a:ext uri="{FF2B5EF4-FFF2-40B4-BE49-F238E27FC236}">
                <a16:creationId xmlns:a16="http://schemas.microsoft.com/office/drawing/2014/main" id="{80C0D6B1-3B97-57D4-603A-F72AC73E825D}"/>
              </a:ext>
            </a:extLst>
          </p:cNvPr>
          <p:cNvGrpSpPr/>
          <p:nvPr/>
        </p:nvGrpSpPr>
        <p:grpSpPr>
          <a:xfrm>
            <a:off x="4201410" y="2613329"/>
            <a:ext cx="334966" cy="334965"/>
            <a:chOff x="4236502" y="2616420"/>
            <a:chExt cx="334966" cy="334965"/>
          </a:xfrm>
        </p:grpSpPr>
        <p:sp>
          <p:nvSpPr>
            <p:cNvPr id="40" name="Oval 39">
              <a:extLst>
                <a:ext uri="{FF2B5EF4-FFF2-40B4-BE49-F238E27FC236}">
                  <a16:creationId xmlns:a16="http://schemas.microsoft.com/office/drawing/2014/main" id="{CFE7D8B0-8636-0C52-0582-2F11013B93CC}"/>
                </a:ext>
              </a:extLst>
            </p:cNvPr>
            <p:cNvSpPr/>
            <p:nvPr/>
          </p:nvSpPr>
          <p:spPr>
            <a:xfrm>
              <a:off x="4236502" y="2616420"/>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6" action="ppaction://hlinksldjump"/>
              <a:extLst>
                <a:ext uri="{FF2B5EF4-FFF2-40B4-BE49-F238E27FC236}">
                  <a16:creationId xmlns:a16="http://schemas.microsoft.com/office/drawing/2014/main" id="{0A8370C8-90BF-584F-7858-173CE7D6799C}"/>
                </a:ext>
              </a:extLst>
            </p:cNvPr>
            <p:cNvSpPr/>
            <p:nvPr/>
          </p:nvSpPr>
          <p:spPr>
            <a:xfrm>
              <a:off x="4278492" y="2656249"/>
              <a:ext cx="250986" cy="250986"/>
            </a:xfrm>
            <a:prstGeom prst="mathPlus">
              <a:avLst>
                <a:gd name="adj1" fmla="val 6253"/>
              </a:avLst>
            </a:prstGeom>
            <a:solidFill>
              <a:schemeClr val="accent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420BDAE9-C827-A328-F806-44CA5B1EDFF2}"/>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3BD556F1-5409-C3D0-BE2D-CAC3BF1AF51B}"/>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E6FFC19C-24E7-5417-98C5-1467ECBF078D}"/>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A08F5DB-F0BE-6A40-0963-6475480FDAB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68A5488F-549C-3394-E77C-4E547A2837C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72255DC3-933B-7835-71A5-DBC4855115F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91ABC746-BF7C-4AFE-3DCA-F4EAE914522D}"/>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7" action="ppaction://hlinksldjump"/>
              <a:extLst>
                <a:ext uri="{FF2B5EF4-FFF2-40B4-BE49-F238E27FC236}">
                  <a16:creationId xmlns:a16="http://schemas.microsoft.com/office/drawing/2014/main" id="{CD635FBC-E17E-5259-DF76-A4D9FFDC1425}"/>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37" name="Picture 36">
            <a:extLst>
              <a:ext uri="{FF2B5EF4-FFF2-40B4-BE49-F238E27FC236}">
                <a16:creationId xmlns:a16="http://schemas.microsoft.com/office/drawing/2014/main" id="{328FB395-407E-6CDE-5748-DE86E92D2F92}"/>
              </a:ext>
            </a:extLst>
          </p:cNvPr>
          <p:cNvPicPr>
            <a:picLocks noChangeAspect="1"/>
          </p:cNvPicPr>
          <p:nvPr/>
        </p:nvPicPr>
        <p:blipFill>
          <a:blip r:embed="rId8"/>
          <a:stretch>
            <a:fillRect/>
          </a:stretch>
        </p:blipFill>
        <p:spPr>
          <a:xfrm>
            <a:off x="555434" y="1743240"/>
            <a:ext cx="3419475" cy="647700"/>
          </a:xfrm>
          <a:prstGeom prst="rect">
            <a:avLst/>
          </a:prstGeom>
        </p:spPr>
      </p:pic>
      <p:sp>
        <p:nvSpPr>
          <p:cNvPr id="46" name="Rectangle: Rounded Corners 45">
            <a:extLst>
              <a:ext uri="{FF2B5EF4-FFF2-40B4-BE49-F238E27FC236}">
                <a16:creationId xmlns:a16="http://schemas.microsoft.com/office/drawing/2014/main" id="{B3D891DE-950A-1F94-D77E-57182EACAAEC}"/>
              </a:ext>
            </a:extLst>
          </p:cNvPr>
          <p:cNvSpPr/>
          <p:nvPr/>
        </p:nvSpPr>
        <p:spPr>
          <a:xfrm>
            <a:off x="529310" y="2352249"/>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 name="Content Placeholder 1">
            <a:extLst>
              <a:ext uri="{FF2B5EF4-FFF2-40B4-BE49-F238E27FC236}">
                <a16:creationId xmlns:a16="http://schemas.microsoft.com/office/drawing/2014/main" id="{44CB9EA1-A130-4738-3E5A-8B873810F052}"/>
              </a:ext>
            </a:extLst>
          </p:cNvPr>
          <p:cNvSpPr txBox="1">
            <a:spLocks/>
          </p:cNvSpPr>
          <p:nvPr/>
        </p:nvSpPr>
        <p:spPr>
          <a:xfrm>
            <a:off x="659769" y="2456814"/>
            <a:ext cx="6695016"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dirty="0">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Create several viable solutions for consideration</a:t>
            </a: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Be open to new possibilities for solving the problem</a:t>
            </a:r>
          </a:p>
        </p:txBody>
      </p:sp>
      <p:sp>
        <p:nvSpPr>
          <p:cNvPr id="61" name="TextBox 60">
            <a:extLst>
              <a:ext uri="{FF2B5EF4-FFF2-40B4-BE49-F238E27FC236}">
                <a16:creationId xmlns:a16="http://schemas.microsoft.com/office/drawing/2014/main" id="{19262A55-A213-1B1C-7FEB-03430B046572}"/>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Exploring Solutions</a:t>
            </a:r>
          </a:p>
        </p:txBody>
      </p:sp>
      <p:sp>
        <p:nvSpPr>
          <p:cNvPr id="62" name="Title 3">
            <a:extLst>
              <a:ext uri="{FF2B5EF4-FFF2-40B4-BE49-F238E27FC236}">
                <a16:creationId xmlns:a16="http://schemas.microsoft.com/office/drawing/2014/main" id="{E4FD3410-2742-C3C3-30C5-CB15A90358B6}"/>
              </a:ext>
            </a:extLst>
          </p:cNvPr>
          <p:cNvSpPr>
            <a:spLocks noGrp="1"/>
          </p:cNvSpPr>
          <p:nvPr>
            <p:ph type="title"/>
          </p:nvPr>
        </p:nvSpPr>
        <p:spPr>
          <a:xfrm>
            <a:off x="767270" y="659995"/>
            <a:ext cx="10246896" cy="980098"/>
          </a:xfrm>
        </p:spPr>
        <p:txBody>
          <a:bodyPr anchor="t"/>
          <a:lstStyle/>
          <a:p>
            <a:r>
              <a:rPr lang="en-GB" sz="3600"/>
              <a:t>Basic Skills</a:t>
            </a:r>
          </a:p>
        </p:txBody>
      </p:sp>
      <p:grpSp>
        <p:nvGrpSpPr>
          <p:cNvPr id="48" name="Group 47">
            <a:extLst>
              <a:ext uri="{FF2B5EF4-FFF2-40B4-BE49-F238E27FC236}">
                <a16:creationId xmlns:a16="http://schemas.microsoft.com/office/drawing/2014/main" id="{9A18DC21-1803-8DCC-DAA0-D5DE63CC4469}"/>
              </a:ext>
            </a:extLst>
          </p:cNvPr>
          <p:cNvGrpSpPr/>
          <p:nvPr/>
        </p:nvGrpSpPr>
        <p:grpSpPr>
          <a:xfrm>
            <a:off x="10322673" y="4243254"/>
            <a:ext cx="1512750" cy="1757812"/>
            <a:chOff x="8374316" y="4243254"/>
            <a:chExt cx="1512750" cy="1757812"/>
          </a:xfrm>
        </p:grpSpPr>
        <p:pic>
          <p:nvPicPr>
            <p:cNvPr id="49" name="Picture 48" descr="A black background with a black square&#10;&#10;Description automatically generated with medium confidence">
              <a:extLst>
                <a:ext uri="{FF2B5EF4-FFF2-40B4-BE49-F238E27FC236}">
                  <a16:creationId xmlns:a16="http://schemas.microsoft.com/office/drawing/2014/main" id="{8E585D1D-CBFA-62EB-2620-5D6E41DCE982}"/>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50" name="TextBox 49">
              <a:extLst>
                <a:ext uri="{FF2B5EF4-FFF2-40B4-BE49-F238E27FC236}">
                  <a16:creationId xmlns:a16="http://schemas.microsoft.com/office/drawing/2014/main" id="{BCEA66D4-FD32-A695-AEE8-3E631E0E4A5F}"/>
                </a:ext>
              </a:extLst>
            </p:cNvPr>
            <p:cNvSpPr txBox="1"/>
            <p:nvPr/>
          </p:nvSpPr>
          <p:spPr>
            <a:xfrm>
              <a:off x="8522476" y="4822457"/>
              <a:ext cx="1214243"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Exploring Solutions</a:t>
              </a:r>
            </a:p>
          </p:txBody>
        </p:sp>
      </p:grpSp>
    </p:spTree>
    <p:custDataLst>
      <p:tags r:id="rId1"/>
    </p:custDataLst>
    <p:extLst>
      <p:ext uri="{BB962C8B-B14F-4D97-AF65-F5344CB8AC3E}">
        <p14:creationId xmlns:p14="http://schemas.microsoft.com/office/powerpoint/2010/main" val="802829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750"/>
                                        <p:tgtEl>
                                          <p:spTgt spid="46"/>
                                        </p:tgtEl>
                                      </p:cBhvr>
                                    </p:animEffect>
                                    <p:anim calcmode="lin" valueType="num">
                                      <p:cBhvr>
                                        <p:cTn id="14" dur="750" fill="hold"/>
                                        <p:tgtEl>
                                          <p:spTgt spid="46"/>
                                        </p:tgtEl>
                                        <p:attrNameLst>
                                          <p:attrName>ppt_x</p:attrName>
                                        </p:attrNameLst>
                                      </p:cBhvr>
                                      <p:tavLst>
                                        <p:tav tm="0">
                                          <p:val>
                                            <p:strVal val="#ppt_x"/>
                                          </p:val>
                                        </p:tav>
                                        <p:tav tm="100000">
                                          <p:val>
                                            <p:strVal val="#ppt_x"/>
                                          </p:val>
                                        </p:tav>
                                      </p:tavLst>
                                    </p:anim>
                                    <p:anim calcmode="lin" valueType="num">
                                      <p:cBhvr>
                                        <p:cTn id="15" dur="675" decel="100000" fill="hold"/>
                                        <p:tgtEl>
                                          <p:spTgt spid="46"/>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4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750"/>
                                        <p:tgtEl>
                                          <p:spTgt spid="47"/>
                                        </p:tgtEl>
                                      </p:cBhvr>
                                    </p:animEffect>
                                    <p:anim calcmode="lin" valueType="num">
                                      <p:cBhvr>
                                        <p:cTn id="20" dur="750" fill="hold"/>
                                        <p:tgtEl>
                                          <p:spTgt spid="47"/>
                                        </p:tgtEl>
                                        <p:attrNameLst>
                                          <p:attrName>ppt_x</p:attrName>
                                        </p:attrNameLst>
                                      </p:cBhvr>
                                      <p:tavLst>
                                        <p:tav tm="0">
                                          <p:val>
                                            <p:strVal val="#ppt_x"/>
                                          </p:val>
                                        </p:tav>
                                        <p:tav tm="100000">
                                          <p:val>
                                            <p:strVal val="#ppt_x"/>
                                          </p:val>
                                        </p:tav>
                                      </p:tavLst>
                                    </p:anim>
                                    <p:anim calcmode="lin" valueType="num">
                                      <p:cBhvr>
                                        <p:cTn id="21" dur="675" decel="100000" fill="hold"/>
                                        <p:tgtEl>
                                          <p:spTgt spid="47"/>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47"/>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750"/>
                                        <p:tgtEl>
                                          <p:spTgt spid="48"/>
                                        </p:tgtEl>
                                      </p:cBhvr>
                                    </p:animEffect>
                                    <p:anim calcmode="lin" valueType="num">
                                      <p:cBhvr>
                                        <p:cTn id="26" dur="750" fill="hold"/>
                                        <p:tgtEl>
                                          <p:spTgt spid="48"/>
                                        </p:tgtEl>
                                        <p:attrNameLst>
                                          <p:attrName>ppt_x</p:attrName>
                                        </p:attrNameLst>
                                      </p:cBhvr>
                                      <p:tavLst>
                                        <p:tav tm="0">
                                          <p:val>
                                            <p:strVal val="#ppt_x"/>
                                          </p:val>
                                        </p:tav>
                                        <p:tav tm="100000">
                                          <p:val>
                                            <p:strVal val="#ppt_x"/>
                                          </p:val>
                                        </p:tav>
                                      </p:tavLst>
                                    </p:anim>
                                    <p:anim calcmode="lin" valueType="num">
                                      <p:cBhvr>
                                        <p:cTn id="27" dur="675" decel="100000" fill="hold"/>
                                        <p:tgtEl>
                                          <p:spTgt spid="48"/>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4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9333A-C6F5-4116-EF1B-920302DBFA19}"/>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42EA38C5-593D-1A8D-0569-57FF6A90BA50}"/>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10B304D0-20D9-D4B5-5DA7-4CEBD43FA131}"/>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7B2B5BB4-246C-D947-23CC-272C28D44F7B}"/>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23863154-A4D6-C32F-6CEA-55137FD7B14E}"/>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3B792D1A-A370-D171-6327-532EA787EEA2}"/>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14036B22-DC76-1D18-0115-C3CBA61105DD}"/>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771B4BC1-FCCB-8F03-BC1D-2E27CE8E8E71}"/>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DDE05037-03CF-8F36-2412-4122AA2DD99B}"/>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10E1C55B-4138-DBAD-1BB1-3FC8FA70B568}"/>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1661138B-561C-A488-E991-69E1B072AF35}"/>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1A431E20-2DBF-8020-5519-A18C5B85A3F4}"/>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A782643D-B9DF-CF4B-A8AA-4353FFCB15C4}"/>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8E25723A-15E1-737D-3449-F6FD09B590FC}"/>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2FAE310E-0799-32EA-56BF-06B543E831DD}"/>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F5891115-9290-8DC9-FDB8-093CECD20459}"/>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9C93A1B0-47D7-D7B5-E40A-F93C4D670750}"/>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4AD312C7-94B8-B510-9BDE-00BABCE416AC}"/>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2AB0FC8-0B8D-C164-BDA1-9E2525AB03C7}"/>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94AD817C-14EF-9906-E7BC-65155E42613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86F57EB9-6817-EA75-A06B-EACE96856F8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A80E6769-B4D1-8792-CD4F-B77477D2E616}"/>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D82D0D7F-3940-E4CA-1AE9-FEE627A4F0AC}"/>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a:extLst>
              <a:ext uri="{FF2B5EF4-FFF2-40B4-BE49-F238E27FC236}">
                <a16:creationId xmlns:a16="http://schemas.microsoft.com/office/drawing/2014/main" id="{C18E5B94-585D-6F88-2C40-6786DFFDDF3E}"/>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A91533F8-80DA-E085-9059-DD51EDE5A3FB}"/>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3A7FDD1F-37B9-4C8E-0400-D4C32BD3A4F4}"/>
                </a:ext>
              </a:extLst>
            </p:cNvPr>
            <p:cNvSpPr txBox="1"/>
            <p:nvPr/>
          </p:nvSpPr>
          <p:spPr>
            <a:xfrm>
              <a:off x="10370219" y="4841124"/>
              <a:ext cx="1214243" cy="557113"/>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Exploring Solutions</a:t>
              </a:r>
            </a:p>
          </p:txBody>
        </p:sp>
      </p:grpSp>
      <p:sp>
        <p:nvSpPr>
          <p:cNvPr id="16" name="Rectangle: Rounded Corners 15">
            <a:extLst>
              <a:ext uri="{FF2B5EF4-FFF2-40B4-BE49-F238E27FC236}">
                <a16:creationId xmlns:a16="http://schemas.microsoft.com/office/drawing/2014/main" id="{579C5719-93EE-9B24-964D-B842B3B6BAA3}"/>
              </a:ext>
            </a:extLst>
          </p:cNvPr>
          <p:cNvSpPr/>
          <p:nvPr/>
        </p:nvSpPr>
        <p:spPr>
          <a:xfrm>
            <a:off x="4113407" y="1589476"/>
            <a:ext cx="3494024"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18" name="Group 17">
            <a:extLst>
              <a:ext uri="{FF2B5EF4-FFF2-40B4-BE49-F238E27FC236}">
                <a16:creationId xmlns:a16="http://schemas.microsoft.com/office/drawing/2014/main" id="{3A70F5A8-7A59-1730-82A9-9829B6338DB1}"/>
              </a:ext>
            </a:extLst>
          </p:cNvPr>
          <p:cNvGrpSpPr/>
          <p:nvPr/>
        </p:nvGrpSpPr>
        <p:grpSpPr>
          <a:xfrm>
            <a:off x="4224292" y="1696140"/>
            <a:ext cx="338328" cy="338328"/>
            <a:chOff x="687637" y="2265052"/>
            <a:chExt cx="338328" cy="338328"/>
          </a:xfrm>
        </p:grpSpPr>
        <p:sp>
          <p:nvSpPr>
            <p:cNvPr id="19" name="Oval 18">
              <a:extLst>
                <a:ext uri="{FF2B5EF4-FFF2-40B4-BE49-F238E27FC236}">
                  <a16:creationId xmlns:a16="http://schemas.microsoft.com/office/drawing/2014/main" id="{5D282CE5-0A95-D1B6-D7F7-3F9859AB68F6}"/>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28FD5F5B-F16F-F239-BBC8-85DB0956DC0D}"/>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5D296421-6AAA-0A1E-64FA-C1BF8ADFDC0E}"/>
              </a:ext>
            </a:extLst>
          </p:cNvPr>
          <p:cNvSpPr/>
          <p:nvPr/>
        </p:nvSpPr>
        <p:spPr>
          <a:xfrm>
            <a:off x="556977" y="2435177"/>
            <a:ext cx="10544688" cy="3871677"/>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9AB51DB7-131F-BE94-438B-D96FCA9E3C13}"/>
              </a:ext>
            </a:extLst>
          </p:cNvPr>
          <p:cNvSpPr txBox="1">
            <a:spLocks/>
          </p:cNvSpPr>
          <p:nvPr/>
        </p:nvSpPr>
        <p:spPr>
          <a:xfrm>
            <a:off x="645144" y="2499646"/>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create a variety of solutions. The way they brainstorm those solutions and plan to implement them may be different based on type. </a:t>
            </a:r>
          </a:p>
        </p:txBody>
      </p:sp>
      <p:sp>
        <p:nvSpPr>
          <p:cNvPr id="46" name="TextBox 45">
            <a:extLst>
              <a:ext uri="{FF2B5EF4-FFF2-40B4-BE49-F238E27FC236}">
                <a16:creationId xmlns:a16="http://schemas.microsoft.com/office/drawing/2014/main" id="{495A4678-724A-6BFA-A542-4923E1EACEE4}"/>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Exploring Solutions</a:t>
            </a:r>
          </a:p>
        </p:txBody>
      </p:sp>
      <p:sp>
        <p:nvSpPr>
          <p:cNvPr id="47" name="Title 3">
            <a:extLst>
              <a:ext uri="{FF2B5EF4-FFF2-40B4-BE49-F238E27FC236}">
                <a16:creationId xmlns:a16="http://schemas.microsoft.com/office/drawing/2014/main" id="{F3A53980-EFD4-B992-0372-91BF20F4A3B6}"/>
              </a:ext>
            </a:extLst>
          </p:cNvPr>
          <p:cNvSpPr>
            <a:spLocks noGrp="1"/>
          </p:cNvSpPr>
          <p:nvPr>
            <p:ph type="title"/>
          </p:nvPr>
        </p:nvSpPr>
        <p:spPr>
          <a:xfrm>
            <a:off x="767270" y="659995"/>
            <a:ext cx="10246896" cy="980098"/>
          </a:xfrm>
        </p:spPr>
        <p:txBody>
          <a:bodyPr anchor="t"/>
          <a:lstStyle/>
          <a:p>
            <a:r>
              <a:rPr lang="en-GB" sz="3600"/>
              <a:t>Basic Skills</a:t>
            </a:r>
          </a:p>
        </p:txBody>
      </p:sp>
      <p:grpSp>
        <p:nvGrpSpPr>
          <p:cNvPr id="27" name="Group 26">
            <a:extLst>
              <a:ext uri="{FF2B5EF4-FFF2-40B4-BE49-F238E27FC236}">
                <a16:creationId xmlns:a16="http://schemas.microsoft.com/office/drawing/2014/main" id="{99E700B0-4F29-95DB-5783-87DF70AF66B7}"/>
              </a:ext>
            </a:extLst>
          </p:cNvPr>
          <p:cNvGrpSpPr/>
          <p:nvPr/>
        </p:nvGrpSpPr>
        <p:grpSpPr>
          <a:xfrm>
            <a:off x="10322673" y="4243254"/>
            <a:ext cx="1512750" cy="1757812"/>
            <a:chOff x="8374316" y="4243254"/>
            <a:chExt cx="1512750" cy="1757812"/>
          </a:xfrm>
        </p:grpSpPr>
        <p:pic>
          <p:nvPicPr>
            <p:cNvPr id="28" name="Picture 27" descr="A black background with a black square&#10;&#10;Description automatically generated with medium confidence">
              <a:extLst>
                <a:ext uri="{FF2B5EF4-FFF2-40B4-BE49-F238E27FC236}">
                  <a16:creationId xmlns:a16="http://schemas.microsoft.com/office/drawing/2014/main" id="{C28E536F-A268-9ECE-227F-5FC41294E5E3}"/>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29" name="TextBox 28">
              <a:extLst>
                <a:ext uri="{FF2B5EF4-FFF2-40B4-BE49-F238E27FC236}">
                  <a16:creationId xmlns:a16="http://schemas.microsoft.com/office/drawing/2014/main" id="{FFBD358B-7C6E-7984-CC03-17D1910DDC16}"/>
                </a:ext>
              </a:extLst>
            </p:cNvPr>
            <p:cNvSpPr txBox="1"/>
            <p:nvPr/>
          </p:nvSpPr>
          <p:spPr>
            <a:xfrm>
              <a:off x="8522476" y="4828251"/>
              <a:ext cx="1214243"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Exploring Solutions</a:t>
              </a:r>
            </a:p>
          </p:txBody>
        </p:sp>
      </p:grpSp>
    </p:spTree>
    <p:custDataLst>
      <p:tags r:id="rId1"/>
    </p:custDataLst>
    <p:extLst>
      <p:ext uri="{BB962C8B-B14F-4D97-AF65-F5344CB8AC3E}">
        <p14:creationId xmlns:p14="http://schemas.microsoft.com/office/powerpoint/2010/main" val="3429010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750"/>
                                        <p:tgtEl>
                                          <p:spTgt spid="27"/>
                                        </p:tgtEl>
                                      </p:cBhvr>
                                    </p:animEffect>
                                    <p:anim calcmode="lin" valueType="num">
                                      <p:cBhvr>
                                        <p:cTn id="31" dur="750" fill="hold"/>
                                        <p:tgtEl>
                                          <p:spTgt spid="27"/>
                                        </p:tgtEl>
                                        <p:attrNameLst>
                                          <p:attrName>ppt_x</p:attrName>
                                        </p:attrNameLst>
                                      </p:cBhvr>
                                      <p:tavLst>
                                        <p:tav tm="0">
                                          <p:val>
                                            <p:strVal val="#ppt_x"/>
                                          </p:val>
                                        </p:tav>
                                        <p:tav tm="100000">
                                          <p:val>
                                            <p:strVal val="#ppt_x"/>
                                          </p:val>
                                        </p:tav>
                                      </p:tavLst>
                                    </p:anim>
                                    <p:anim calcmode="lin" valueType="num">
                                      <p:cBhvr>
                                        <p:cTn id="32" dur="675" decel="100000" fill="hold"/>
                                        <p:tgtEl>
                                          <p:spTgt spid="27"/>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832AB-1812-AA9F-FF28-756F1D69A59B}"/>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6CE78965-ABDC-AB67-D74A-181760035A37}"/>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Exploring Solutions</a:t>
            </a:r>
          </a:p>
        </p:txBody>
      </p:sp>
      <p:sp>
        <p:nvSpPr>
          <p:cNvPr id="4" name="Title 3">
            <a:extLst>
              <a:ext uri="{FF2B5EF4-FFF2-40B4-BE49-F238E27FC236}">
                <a16:creationId xmlns:a16="http://schemas.microsoft.com/office/drawing/2014/main" id="{241073B5-4906-9218-7419-A99293417E0D}"/>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D73E145F-BD74-87D4-5264-57ADEDCA6221}"/>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503C86F1-F776-94C3-1BF6-79B49DBC6550}"/>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825EEAF4-441A-A22A-DB58-FA1D02D19DCA}"/>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BDBAF6E1-7C56-8DE6-8131-70C2CA8B8FDE}"/>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7CCC4BB0-268C-C5A3-880C-D9ABF88CAB33}"/>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688090F4-57CB-B9EC-626F-74EC92C6827A}"/>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F623C739-DA56-59B4-0BFA-543023218B95}"/>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3105238C-BBC4-C615-9C74-3E5B9BE0F5E1}"/>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98134809-FF92-95F2-E0D9-8D5C7128E61D}"/>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26369747-F122-55F3-253E-F1463D807642}"/>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E3304DD0-41BF-CB47-7809-DE752FDF99C9}"/>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3D0010AC-D56D-D410-37A5-F4B779BEC168}"/>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040E2DA1-75AB-2FCB-89F9-175E58F42BA0}"/>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648BFC0C-70B7-9FAF-9082-32363A08E429}"/>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26ED6684-4A10-9872-F1F2-63448566BCB1}"/>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84A9EE9B-B321-52A0-1E1E-2D85BF74D4BA}"/>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E31C877D-F4C1-9809-B5DB-537387D43603}"/>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303B9DF9-1C3B-35E9-486F-8CF50CB7C7EC}"/>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0624C873-48B4-5B43-F996-65F8887D3B3E}"/>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FDBBED99-78E9-026C-5C07-E40AF1BEA7F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4B289D41-1896-EF44-E682-C210CD8119A6}"/>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41DF6A53-0ED5-B0CC-F9AE-44BC5E7820FB}"/>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a:extLst>
              <a:ext uri="{FF2B5EF4-FFF2-40B4-BE49-F238E27FC236}">
                <a16:creationId xmlns:a16="http://schemas.microsoft.com/office/drawing/2014/main" id="{CE4DE5F6-90DC-2BA8-2AD3-0D9EF733ABA4}"/>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43874401-E64F-293A-4DC1-320080CAAC78}"/>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07659D22-08F7-8267-9A9C-28D74512FCF1}"/>
                </a:ext>
              </a:extLst>
            </p:cNvPr>
            <p:cNvSpPr txBox="1"/>
            <p:nvPr/>
          </p:nvSpPr>
          <p:spPr>
            <a:xfrm>
              <a:off x="10372307" y="4846877"/>
              <a:ext cx="1214243" cy="557113"/>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Exploring Solutions</a:t>
              </a:r>
            </a:p>
          </p:txBody>
        </p:sp>
      </p:grpSp>
      <p:sp>
        <p:nvSpPr>
          <p:cNvPr id="16" name="Rectangle: Rounded Corners 15">
            <a:extLst>
              <a:ext uri="{FF2B5EF4-FFF2-40B4-BE49-F238E27FC236}">
                <a16:creationId xmlns:a16="http://schemas.microsoft.com/office/drawing/2014/main" id="{8AA144F4-4553-D268-F6D1-50057D16CDC4}"/>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5A8BCA60-407C-8C27-5080-2E876FB80B76}"/>
              </a:ext>
            </a:extLst>
          </p:cNvPr>
          <p:cNvGrpSpPr/>
          <p:nvPr/>
        </p:nvGrpSpPr>
        <p:grpSpPr>
          <a:xfrm>
            <a:off x="7798004" y="1039057"/>
            <a:ext cx="338328" cy="338328"/>
            <a:chOff x="687637" y="2265052"/>
            <a:chExt cx="338328" cy="338328"/>
          </a:xfrm>
        </p:grpSpPr>
        <p:sp>
          <p:nvSpPr>
            <p:cNvPr id="19" name="Oval 18">
              <a:extLst>
                <a:ext uri="{FF2B5EF4-FFF2-40B4-BE49-F238E27FC236}">
                  <a16:creationId xmlns:a16="http://schemas.microsoft.com/office/drawing/2014/main" id="{C0A6AA3C-8A5F-B563-DEBD-DCEB83F53A00}"/>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485DDF40-469E-8A26-CD76-83BC222EF35E}"/>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D4EDCADC-BC53-875B-B66D-BCC2498C1C38}"/>
              </a:ext>
            </a:extLst>
          </p:cNvPr>
          <p:cNvSpPr/>
          <p:nvPr/>
        </p:nvSpPr>
        <p:spPr>
          <a:xfrm>
            <a:off x="473681"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6A0EB4F2-80B0-E792-617C-32A44ACB51E1}"/>
              </a:ext>
            </a:extLst>
          </p:cNvPr>
          <p:cNvSpPr txBox="1">
            <a:spLocks/>
          </p:cNvSpPr>
          <p:nvPr/>
        </p:nvSpPr>
        <p:spPr>
          <a:xfrm>
            <a:off x="680710" y="1710512"/>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Sensing to:</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Draw on tried and trusted solutions and past experience of approaches to similar problems.</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Ensure that ideas are supported by factual evidence or documented case studies.</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solutions that are practical and can be implemented with current resources.</a:t>
            </a:r>
          </a:p>
          <a:p>
            <a:pPr marL="285750" indent="-285750">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Intuition to:</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Brainstorm innovative solutions that are outside the box and beyond the current problem.</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ideas that anticipate future trends or transformational changes.</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Look for links between theories and concepts that can lead to new ideas.</a:t>
            </a:r>
          </a:p>
          <a:p>
            <a:pPr marL="285750" indent="-285750">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Thinking to:</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Employ systematic approaches to generate a viable list of options.</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Apply logical criteria to filter ideas and focus on solutions that fix the problem.</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Evaluate each idea’s feasibility through logical reasoning before further exploration.</a:t>
            </a:r>
          </a:p>
          <a:p>
            <a:pPr marL="285750" indent="-285750">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Feeling to:</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Engage with stakeholders and colleagues to explore solutions that meet the needs of all.</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Seek solutions that consider the impact on others and create a supportive environment.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Engage with others to generate solutions that connect with personal values and ethical concerns.</a:t>
            </a:r>
          </a:p>
          <a:p>
            <a:pPr marL="285750" indent="-285750">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7" name="Group 26">
            <a:extLst>
              <a:ext uri="{FF2B5EF4-FFF2-40B4-BE49-F238E27FC236}">
                <a16:creationId xmlns:a16="http://schemas.microsoft.com/office/drawing/2014/main" id="{75254B3F-DF29-2542-74A2-A6289178607F}"/>
              </a:ext>
            </a:extLst>
          </p:cNvPr>
          <p:cNvGrpSpPr/>
          <p:nvPr/>
        </p:nvGrpSpPr>
        <p:grpSpPr>
          <a:xfrm>
            <a:off x="10322673" y="4243254"/>
            <a:ext cx="1512750" cy="1757812"/>
            <a:chOff x="8374316" y="4243254"/>
            <a:chExt cx="1512750" cy="1757812"/>
          </a:xfrm>
        </p:grpSpPr>
        <p:pic>
          <p:nvPicPr>
            <p:cNvPr id="28" name="Picture 27" descr="A black background with a black square&#10;&#10;Description automatically generated with medium confidence">
              <a:extLst>
                <a:ext uri="{FF2B5EF4-FFF2-40B4-BE49-F238E27FC236}">
                  <a16:creationId xmlns:a16="http://schemas.microsoft.com/office/drawing/2014/main" id="{8AA4F1B6-E524-0D28-E773-C8307771627B}"/>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29" name="TextBox 28">
              <a:extLst>
                <a:ext uri="{FF2B5EF4-FFF2-40B4-BE49-F238E27FC236}">
                  <a16:creationId xmlns:a16="http://schemas.microsoft.com/office/drawing/2014/main" id="{D37A4676-D867-03C3-6C7D-2BEFFDFE75C6}"/>
                </a:ext>
              </a:extLst>
            </p:cNvPr>
            <p:cNvSpPr txBox="1"/>
            <p:nvPr/>
          </p:nvSpPr>
          <p:spPr>
            <a:xfrm>
              <a:off x="8522476" y="4825163"/>
              <a:ext cx="1214243"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Exploring Solutions</a:t>
              </a:r>
            </a:p>
          </p:txBody>
        </p:sp>
      </p:grpSp>
    </p:spTree>
    <p:custDataLst>
      <p:tags r:id="rId1"/>
    </p:custDataLst>
    <p:extLst>
      <p:ext uri="{BB962C8B-B14F-4D97-AF65-F5344CB8AC3E}">
        <p14:creationId xmlns:p14="http://schemas.microsoft.com/office/powerpoint/2010/main" val="2009150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750"/>
                                        <p:tgtEl>
                                          <p:spTgt spid="27"/>
                                        </p:tgtEl>
                                      </p:cBhvr>
                                    </p:animEffect>
                                    <p:anim calcmode="lin" valueType="num">
                                      <p:cBhvr>
                                        <p:cTn id="31" dur="750" fill="hold"/>
                                        <p:tgtEl>
                                          <p:spTgt spid="27"/>
                                        </p:tgtEl>
                                        <p:attrNameLst>
                                          <p:attrName>ppt_x</p:attrName>
                                        </p:attrNameLst>
                                      </p:cBhvr>
                                      <p:tavLst>
                                        <p:tav tm="0">
                                          <p:val>
                                            <p:strVal val="#ppt_x"/>
                                          </p:val>
                                        </p:tav>
                                        <p:tav tm="100000">
                                          <p:val>
                                            <p:strVal val="#ppt_x"/>
                                          </p:val>
                                        </p:tav>
                                      </p:tavLst>
                                    </p:anim>
                                    <p:anim calcmode="lin" valueType="num">
                                      <p:cBhvr>
                                        <p:cTn id="32" dur="675" decel="100000" fill="hold"/>
                                        <p:tgtEl>
                                          <p:spTgt spid="27"/>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21B1E-55ED-4AF2-668B-D74482D13167}"/>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47AC7BEF-DF6A-D4A3-98CF-3A958E5C3368}"/>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63E91FB2-F0CE-F0F1-C21E-69D754683846}"/>
              </a:ext>
            </a:extLst>
          </p:cNvPr>
          <p:cNvGrpSpPr/>
          <p:nvPr/>
        </p:nvGrpSpPr>
        <p:grpSpPr>
          <a:xfrm>
            <a:off x="4113407" y="2459736"/>
            <a:ext cx="3418829" cy="652657"/>
            <a:chOff x="4113407" y="2214340"/>
            <a:chExt cx="3418829" cy="652657"/>
          </a:xfrm>
          <a:solidFill>
            <a:schemeClr val="accent1"/>
          </a:solidFill>
        </p:grpSpPr>
        <p:sp>
          <p:nvSpPr>
            <p:cNvPr id="7" name="Rectangle: Rounded Corners 6">
              <a:hlinkClick r:id="rId4" action="ppaction://hlinksldjump"/>
              <a:extLst>
                <a:ext uri="{FF2B5EF4-FFF2-40B4-BE49-F238E27FC236}">
                  <a16:creationId xmlns:a16="http://schemas.microsoft.com/office/drawing/2014/main" id="{6ACB7264-5FFE-0366-0650-6260CE9E2F16}"/>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00F3F1A4-BD68-C8DF-72DA-931F920354AF}"/>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7D1A32E-63DB-A58C-3347-29BEF98125C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6EEA1B8-DBD5-66D8-9D0D-AFF51393586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E3F0C915-007A-4F37-8248-57ABA3031366}"/>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5" action="ppaction://hlinksldjump"/>
              <a:extLst>
                <a:ext uri="{FF2B5EF4-FFF2-40B4-BE49-F238E27FC236}">
                  <a16:creationId xmlns:a16="http://schemas.microsoft.com/office/drawing/2014/main" id="{70F0BD2C-7007-F68A-01B8-682BD01C516E}"/>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9BF0851F-5AE9-6F08-094B-30AF3C768345}"/>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F727C17A-DF4B-2F75-3326-981BAEF7C19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F539DCA1-8C63-68AD-6CD2-4894EAD3DCC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5" name="Rectangle: Rounded Corners 14">
            <a:hlinkClick r:id="" action="ppaction://hlinkshowjump?jump=nextslide"/>
            <a:extLst>
              <a:ext uri="{FF2B5EF4-FFF2-40B4-BE49-F238E27FC236}">
                <a16:creationId xmlns:a16="http://schemas.microsoft.com/office/drawing/2014/main" id="{01CC11BD-73E0-EAA5-A2BD-30CF038A2454}"/>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16" name="Oval 15">
            <a:extLst>
              <a:ext uri="{FF2B5EF4-FFF2-40B4-BE49-F238E27FC236}">
                <a16:creationId xmlns:a16="http://schemas.microsoft.com/office/drawing/2014/main" id="{55564904-F397-DF3E-F677-222D22A375A2}"/>
              </a:ext>
            </a:extLst>
          </p:cNvPr>
          <p:cNvSpPr/>
          <p:nvPr/>
        </p:nvSpPr>
        <p:spPr>
          <a:xfrm>
            <a:off x="658368"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Plus Sign 17">
            <a:extLst>
              <a:ext uri="{FF2B5EF4-FFF2-40B4-BE49-F238E27FC236}">
                <a16:creationId xmlns:a16="http://schemas.microsoft.com/office/drawing/2014/main" id="{E4FC4DC9-538D-DABB-7344-697439CF7F10}"/>
              </a:ext>
            </a:extLst>
          </p:cNvPr>
          <p:cNvSpPr/>
          <p:nvPr/>
        </p:nvSpPr>
        <p:spPr>
          <a:xfrm>
            <a:off x="700358" y="2662465"/>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4" name="Group 3">
            <a:extLst>
              <a:ext uri="{FF2B5EF4-FFF2-40B4-BE49-F238E27FC236}">
                <a16:creationId xmlns:a16="http://schemas.microsoft.com/office/drawing/2014/main" id="{B1A4929A-62F3-8369-E309-65A729C36C66}"/>
              </a:ext>
            </a:extLst>
          </p:cNvPr>
          <p:cNvGrpSpPr/>
          <p:nvPr/>
        </p:nvGrpSpPr>
        <p:grpSpPr>
          <a:xfrm>
            <a:off x="4201410" y="2628081"/>
            <a:ext cx="334966" cy="334965"/>
            <a:chOff x="4202499" y="2624328"/>
            <a:chExt cx="334966" cy="334965"/>
          </a:xfrm>
        </p:grpSpPr>
        <p:sp>
          <p:nvSpPr>
            <p:cNvPr id="19" name="Oval 18">
              <a:extLst>
                <a:ext uri="{FF2B5EF4-FFF2-40B4-BE49-F238E27FC236}">
                  <a16:creationId xmlns:a16="http://schemas.microsoft.com/office/drawing/2014/main" id="{64F17D59-128C-11D4-F502-134BBCA3AA93}"/>
                </a:ext>
              </a:extLst>
            </p:cNvPr>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58FCBD09-84C3-1E85-3A6E-AD49E63AB9BA}"/>
                </a:ext>
              </a:extLst>
            </p:cNvPr>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6676E89E-E15C-5ED8-3B73-DE4C892C57AC}"/>
              </a:ext>
            </a:extLst>
          </p:cNvPr>
          <p:cNvGrpSpPr/>
          <p:nvPr/>
        </p:nvGrpSpPr>
        <p:grpSpPr>
          <a:xfrm>
            <a:off x="7795539" y="2624328"/>
            <a:ext cx="334966" cy="334965"/>
            <a:chOff x="7795539" y="2624328"/>
            <a:chExt cx="334966" cy="334965"/>
          </a:xfrm>
        </p:grpSpPr>
        <p:sp>
          <p:nvSpPr>
            <p:cNvPr id="21" name="Oval 20">
              <a:extLst>
                <a:ext uri="{FF2B5EF4-FFF2-40B4-BE49-F238E27FC236}">
                  <a16:creationId xmlns:a16="http://schemas.microsoft.com/office/drawing/2014/main" id="{6D2F3447-DEAC-19D0-EB1E-2D060211E11D}"/>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6EBD97B1-4671-CA85-07C2-44F5B01AFA72}"/>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6" name="Picture 5" descr="A black background with a black square&#10;&#10;Description automatically generated with medium confidence">
            <a:extLst>
              <a:ext uri="{FF2B5EF4-FFF2-40B4-BE49-F238E27FC236}">
                <a16:creationId xmlns:a16="http://schemas.microsoft.com/office/drawing/2014/main" id="{1479CDD3-1ECB-0A20-9F8E-14D82417AA79}"/>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30" name="TextBox 29">
            <a:extLst>
              <a:ext uri="{FF2B5EF4-FFF2-40B4-BE49-F238E27FC236}">
                <a16:creationId xmlns:a16="http://schemas.microsoft.com/office/drawing/2014/main" id="{8DE9DE22-794E-62FB-04B3-B5BD322ACF4A}"/>
              </a:ext>
            </a:extLst>
          </p:cNvPr>
          <p:cNvSpPr txBox="1"/>
          <p:nvPr/>
        </p:nvSpPr>
        <p:spPr>
          <a:xfrm>
            <a:off x="10441586" y="4828251"/>
            <a:ext cx="1272738"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Evaluating Options</a:t>
            </a:r>
          </a:p>
        </p:txBody>
      </p:sp>
      <p:sp>
        <p:nvSpPr>
          <p:cNvPr id="33" name="TextBox 32">
            <a:extLst>
              <a:ext uri="{FF2B5EF4-FFF2-40B4-BE49-F238E27FC236}">
                <a16:creationId xmlns:a16="http://schemas.microsoft.com/office/drawing/2014/main" id="{5658C8C6-3492-1409-ACB1-1CECB2D8A3F3}"/>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Evaluating Options</a:t>
            </a:r>
          </a:p>
        </p:txBody>
      </p:sp>
      <p:sp>
        <p:nvSpPr>
          <p:cNvPr id="36" name="Title 3">
            <a:extLst>
              <a:ext uri="{FF2B5EF4-FFF2-40B4-BE49-F238E27FC236}">
                <a16:creationId xmlns:a16="http://schemas.microsoft.com/office/drawing/2014/main" id="{00F4BAF0-7663-E66B-26E0-4FCB59EC9C4D}"/>
              </a:ext>
            </a:extLst>
          </p:cNvPr>
          <p:cNvSpPr>
            <a:spLocks noGrp="1"/>
          </p:cNvSpPr>
          <p:nvPr>
            <p:ph type="title"/>
          </p:nvPr>
        </p:nvSpPr>
        <p:spPr>
          <a:xfrm>
            <a:off x="767270" y="659995"/>
            <a:ext cx="10246896" cy="980098"/>
          </a:xfrm>
        </p:spPr>
        <p:txBody>
          <a:bodyPr anchor="t"/>
          <a:lstStyle/>
          <a:p>
            <a:r>
              <a:rPr lang="en-GB" sz="3600"/>
              <a:t>Basic Skills</a:t>
            </a:r>
          </a:p>
        </p:txBody>
      </p:sp>
    </p:spTree>
    <p:custDataLst>
      <p:tags r:id="rId1"/>
    </p:custDataLst>
    <p:extLst>
      <p:ext uri="{BB962C8B-B14F-4D97-AF65-F5344CB8AC3E}">
        <p14:creationId xmlns:p14="http://schemas.microsoft.com/office/powerpoint/2010/main" val="5536238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AD155A-9EC2-9E8C-7A3D-CE0C4B66BB2E}"/>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318A311E-0947-C2EB-9A46-C9361937AA4F}"/>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20BEFCEA-DB95-D495-8315-277C451EA99A}"/>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229AE8AB-04CF-D15B-7972-99504ECDAFE3}"/>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882D63D6-D869-EC98-75BC-DA80D5ACFF11}"/>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6006090B-3632-3FEE-D59B-1D71A2AC5B40}"/>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A6A6DCD7-6446-F5D8-DB70-3DEA807A73C4}"/>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4" name="Group 33">
            <a:extLst>
              <a:ext uri="{FF2B5EF4-FFF2-40B4-BE49-F238E27FC236}">
                <a16:creationId xmlns:a16="http://schemas.microsoft.com/office/drawing/2014/main" id="{2689ED49-CB95-7C6A-BF89-C70DD745150C}"/>
              </a:ext>
            </a:extLst>
          </p:cNvPr>
          <p:cNvGrpSpPr/>
          <p:nvPr/>
        </p:nvGrpSpPr>
        <p:grpSpPr>
          <a:xfrm>
            <a:off x="4113407" y="2459736"/>
            <a:ext cx="3418829" cy="652657"/>
            <a:chOff x="4113407" y="2214340"/>
            <a:chExt cx="3418829" cy="652657"/>
          </a:xfrm>
          <a:solidFill>
            <a:schemeClr val="accent1"/>
          </a:solidFill>
        </p:grpSpPr>
        <p:sp>
          <p:nvSpPr>
            <p:cNvPr id="7" name="Rectangle: Rounded Corners 6">
              <a:extLst>
                <a:ext uri="{FF2B5EF4-FFF2-40B4-BE49-F238E27FC236}">
                  <a16:creationId xmlns:a16="http://schemas.microsoft.com/office/drawing/2014/main" id="{167A2BBA-A045-509C-4A71-FF174E8051BC}"/>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DD19B23D-DB00-88B8-57D6-0FE0B7788D19}"/>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4310BE6D-CC8B-48BA-49DD-C77ACD69EC5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1BB30DA0-A567-E8EC-89D2-11BFB88D239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4" name="Group 3">
            <a:extLst>
              <a:ext uri="{FF2B5EF4-FFF2-40B4-BE49-F238E27FC236}">
                <a16:creationId xmlns:a16="http://schemas.microsoft.com/office/drawing/2014/main" id="{1BE377D4-B509-438D-5F25-4B5ABB90CBEA}"/>
              </a:ext>
            </a:extLst>
          </p:cNvPr>
          <p:cNvGrpSpPr/>
          <p:nvPr/>
        </p:nvGrpSpPr>
        <p:grpSpPr>
          <a:xfrm>
            <a:off x="4199373" y="2613329"/>
            <a:ext cx="334966" cy="334965"/>
            <a:chOff x="4236502" y="2616420"/>
            <a:chExt cx="334966" cy="334965"/>
          </a:xfrm>
        </p:grpSpPr>
        <p:sp>
          <p:nvSpPr>
            <p:cNvPr id="40" name="Oval 39">
              <a:extLst>
                <a:ext uri="{FF2B5EF4-FFF2-40B4-BE49-F238E27FC236}">
                  <a16:creationId xmlns:a16="http://schemas.microsoft.com/office/drawing/2014/main" id="{BB7F77BE-E1A3-50D0-C71E-ADE1397C27DF}"/>
                </a:ext>
              </a:extLst>
            </p:cNvPr>
            <p:cNvSpPr/>
            <p:nvPr/>
          </p:nvSpPr>
          <p:spPr>
            <a:xfrm>
              <a:off x="4236502" y="2616420"/>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50742345-788C-1D02-6498-7DEF4842D563}"/>
                </a:ext>
              </a:extLst>
            </p:cNvPr>
            <p:cNvSpPr/>
            <p:nvPr/>
          </p:nvSpPr>
          <p:spPr>
            <a:xfrm>
              <a:off x="4278492" y="2656249"/>
              <a:ext cx="250986" cy="250986"/>
            </a:xfrm>
            <a:prstGeom prst="mathPlus">
              <a:avLst>
                <a:gd name="adj1" fmla="val 6253"/>
              </a:avLst>
            </a:prstGeom>
            <a:solidFill>
              <a:schemeClr val="accent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684178F4-2C2F-291A-3DD3-A1DFB61DC20D}"/>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B46DF832-D78E-393E-469C-934740873D1E}"/>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2FEE6A4D-EE7D-867B-5E2B-A1A35C4BF268}"/>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8AFDB1D-0220-ECA8-EC58-0EB3DDF725C9}"/>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9F102C44-CA84-D273-E5E3-DD607482F73B}"/>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2739EFB4-3719-F37E-2897-C2EAA6054E70}"/>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1832280E-5684-4C35-9C54-ACF6DB2F10EA}"/>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802307B9-3B71-10F5-C122-98C7F3311614}"/>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a:extLst>
              <a:ext uri="{FF2B5EF4-FFF2-40B4-BE49-F238E27FC236}">
                <a16:creationId xmlns:a16="http://schemas.microsoft.com/office/drawing/2014/main" id="{B033E990-E6DD-7B91-9CFD-F19153CB3FD0}"/>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B7F08644-A2F9-E801-D1F2-5553F8BBAA82}"/>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63AC8452-CDC0-3BDC-1558-9B09E7D1C9B3}"/>
                </a:ext>
              </a:extLst>
            </p:cNvPr>
            <p:cNvSpPr txBox="1"/>
            <p:nvPr/>
          </p:nvSpPr>
          <p:spPr>
            <a:xfrm>
              <a:off x="10370220" y="4849921"/>
              <a:ext cx="1214243" cy="557113"/>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Evaluating Options</a:t>
              </a:r>
            </a:p>
          </p:txBody>
        </p:sp>
      </p:grpSp>
      <p:pic>
        <p:nvPicPr>
          <p:cNvPr id="37" name="Picture 36">
            <a:extLst>
              <a:ext uri="{FF2B5EF4-FFF2-40B4-BE49-F238E27FC236}">
                <a16:creationId xmlns:a16="http://schemas.microsoft.com/office/drawing/2014/main" id="{5DCF9E9F-3603-25A1-ED78-F58626173F79}"/>
              </a:ext>
            </a:extLst>
          </p:cNvPr>
          <p:cNvPicPr>
            <a:picLocks noChangeAspect="1"/>
          </p:cNvPicPr>
          <p:nvPr/>
        </p:nvPicPr>
        <p:blipFill>
          <a:blip r:embed="rId8"/>
          <a:stretch>
            <a:fillRect/>
          </a:stretch>
        </p:blipFill>
        <p:spPr>
          <a:xfrm>
            <a:off x="555434" y="1696819"/>
            <a:ext cx="3419475" cy="647700"/>
          </a:xfrm>
          <a:prstGeom prst="rect">
            <a:avLst/>
          </a:prstGeom>
        </p:spPr>
      </p:pic>
      <p:grpSp>
        <p:nvGrpSpPr>
          <p:cNvPr id="5" name="Group 4">
            <a:extLst>
              <a:ext uri="{FF2B5EF4-FFF2-40B4-BE49-F238E27FC236}">
                <a16:creationId xmlns:a16="http://schemas.microsoft.com/office/drawing/2014/main" id="{1991DB68-2A8A-8274-BBDA-7D8610B31EDA}"/>
              </a:ext>
            </a:extLst>
          </p:cNvPr>
          <p:cNvGrpSpPr/>
          <p:nvPr/>
        </p:nvGrpSpPr>
        <p:grpSpPr>
          <a:xfrm>
            <a:off x="538418" y="2344519"/>
            <a:ext cx="10558656" cy="3918629"/>
            <a:chOff x="541466" y="2344519"/>
            <a:chExt cx="10558656" cy="3918629"/>
          </a:xfrm>
        </p:grpSpPr>
        <p:sp>
          <p:nvSpPr>
            <p:cNvPr id="46" name="Rectangle: Rounded Corners 45">
              <a:extLst>
                <a:ext uri="{FF2B5EF4-FFF2-40B4-BE49-F238E27FC236}">
                  <a16:creationId xmlns:a16="http://schemas.microsoft.com/office/drawing/2014/main" id="{10BE147F-CD6B-E32F-A256-5987CB786E3A}"/>
                </a:ext>
              </a:extLst>
            </p:cNvPr>
            <p:cNvSpPr/>
            <p:nvPr/>
          </p:nvSpPr>
          <p:spPr>
            <a:xfrm>
              <a:off x="541466" y="2344519"/>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 name="Content Placeholder 1">
              <a:extLst>
                <a:ext uri="{FF2B5EF4-FFF2-40B4-BE49-F238E27FC236}">
                  <a16:creationId xmlns:a16="http://schemas.microsoft.com/office/drawing/2014/main" id="{870017C1-DD2A-B7D2-7092-D8241DE2197C}"/>
                </a:ext>
              </a:extLst>
            </p:cNvPr>
            <p:cNvSpPr txBox="1">
              <a:spLocks/>
            </p:cNvSpPr>
            <p:nvPr/>
          </p:nvSpPr>
          <p:spPr>
            <a:xfrm>
              <a:off x="827252" y="2650798"/>
              <a:ext cx="6695016"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dirty="0">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Collect relevant data, facts, and input from a variety of sources </a:t>
              </a: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the impact of a decision on people and process</a:t>
              </a:r>
            </a:p>
          </p:txBody>
        </p:sp>
      </p:grpSp>
      <p:sp>
        <p:nvSpPr>
          <p:cNvPr id="61" name="TextBox 60">
            <a:extLst>
              <a:ext uri="{FF2B5EF4-FFF2-40B4-BE49-F238E27FC236}">
                <a16:creationId xmlns:a16="http://schemas.microsoft.com/office/drawing/2014/main" id="{1D5A2DEB-FFA6-47A0-F6E7-7BEA66A9925D}"/>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Evaluating Options</a:t>
            </a:r>
          </a:p>
        </p:txBody>
      </p:sp>
      <p:sp>
        <p:nvSpPr>
          <p:cNvPr id="62" name="Title 3">
            <a:extLst>
              <a:ext uri="{FF2B5EF4-FFF2-40B4-BE49-F238E27FC236}">
                <a16:creationId xmlns:a16="http://schemas.microsoft.com/office/drawing/2014/main" id="{FB76D270-0AEC-803E-2654-6A2153883D31}"/>
              </a:ext>
            </a:extLst>
          </p:cNvPr>
          <p:cNvSpPr>
            <a:spLocks noGrp="1"/>
          </p:cNvSpPr>
          <p:nvPr>
            <p:ph type="title"/>
          </p:nvPr>
        </p:nvSpPr>
        <p:spPr>
          <a:xfrm>
            <a:off x="767270" y="659995"/>
            <a:ext cx="10246896" cy="980098"/>
          </a:xfrm>
        </p:spPr>
        <p:txBody>
          <a:bodyPr anchor="t"/>
          <a:lstStyle/>
          <a:p>
            <a:r>
              <a:rPr lang="en-GB" sz="3600"/>
              <a:t>Basic Skills</a:t>
            </a:r>
          </a:p>
        </p:txBody>
      </p:sp>
      <p:grpSp>
        <p:nvGrpSpPr>
          <p:cNvPr id="48" name="Group 47">
            <a:extLst>
              <a:ext uri="{FF2B5EF4-FFF2-40B4-BE49-F238E27FC236}">
                <a16:creationId xmlns:a16="http://schemas.microsoft.com/office/drawing/2014/main" id="{54451D57-0273-E148-5EDE-0CE8FADF74C3}"/>
              </a:ext>
            </a:extLst>
          </p:cNvPr>
          <p:cNvGrpSpPr/>
          <p:nvPr/>
        </p:nvGrpSpPr>
        <p:grpSpPr>
          <a:xfrm>
            <a:off x="10322673" y="4243254"/>
            <a:ext cx="1512750" cy="1757812"/>
            <a:chOff x="8374316" y="4243254"/>
            <a:chExt cx="1512750" cy="1757812"/>
          </a:xfrm>
        </p:grpSpPr>
        <p:pic>
          <p:nvPicPr>
            <p:cNvPr id="49" name="Picture 48" descr="A black background with a black square&#10;&#10;Description automatically generated with medium confidence">
              <a:extLst>
                <a:ext uri="{FF2B5EF4-FFF2-40B4-BE49-F238E27FC236}">
                  <a16:creationId xmlns:a16="http://schemas.microsoft.com/office/drawing/2014/main" id="{F6871EB2-D982-346A-7C2B-C5D052649DD1}"/>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50" name="TextBox 49">
              <a:extLst>
                <a:ext uri="{FF2B5EF4-FFF2-40B4-BE49-F238E27FC236}">
                  <a16:creationId xmlns:a16="http://schemas.microsoft.com/office/drawing/2014/main" id="{B625D586-7DFC-50A9-F007-16CDF886D91D}"/>
                </a:ext>
              </a:extLst>
            </p:cNvPr>
            <p:cNvSpPr txBox="1"/>
            <p:nvPr/>
          </p:nvSpPr>
          <p:spPr>
            <a:xfrm>
              <a:off x="8516940" y="4828250"/>
              <a:ext cx="1272738"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Evaluating Options</a:t>
              </a:r>
            </a:p>
          </p:txBody>
        </p:sp>
      </p:grpSp>
    </p:spTree>
    <p:custDataLst>
      <p:tags r:id="rId1"/>
    </p:custDataLst>
    <p:extLst>
      <p:ext uri="{BB962C8B-B14F-4D97-AF65-F5344CB8AC3E}">
        <p14:creationId xmlns:p14="http://schemas.microsoft.com/office/powerpoint/2010/main" val="2410417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par>
                                <p:cTn id="10" presetID="37" presetClass="entr" presetSubtype="0" fill="hold"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750"/>
                                        <p:tgtEl>
                                          <p:spTgt spid="48"/>
                                        </p:tgtEl>
                                      </p:cBhvr>
                                    </p:animEffect>
                                    <p:anim calcmode="lin" valueType="num">
                                      <p:cBhvr>
                                        <p:cTn id="13" dur="750" fill="hold"/>
                                        <p:tgtEl>
                                          <p:spTgt spid="48"/>
                                        </p:tgtEl>
                                        <p:attrNameLst>
                                          <p:attrName>ppt_x</p:attrName>
                                        </p:attrNameLst>
                                      </p:cBhvr>
                                      <p:tavLst>
                                        <p:tav tm="0">
                                          <p:val>
                                            <p:strVal val="#ppt_x"/>
                                          </p:val>
                                        </p:tav>
                                        <p:tav tm="100000">
                                          <p:val>
                                            <p:strVal val="#ppt_x"/>
                                          </p:val>
                                        </p:tav>
                                      </p:tavLst>
                                    </p:anim>
                                    <p:anim calcmode="lin" valueType="num">
                                      <p:cBhvr>
                                        <p:cTn id="14" dur="675" decel="100000" fill="hold"/>
                                        <p:tgtEl>
                                          <p:spTgt spid="48"/>
                                        </p:tgtEl>
                                        <p:attrNameLst>
                                          <p:attrName>ppt_y</p:attrName>
                                        </p:attrNameLst>
                                      </p:cBhvr>
                                      <p:tavLst>
                                        <p:tav tm="0">
                                          <p:val>
                                            <p:strVal val="#ppt_y+1"/>
                                          </p:val>
                                        </p:tav>
                                        <p:tav tm="100000">
                                          <p:val>
                                            <p:strVal val="#ppt_y-.03"/>
                                          </p:val>
                                        </p:tav>
                                      </p:tavLst>
                                    </p:anim>
                                    <p:anim calcmode="lin" valueType="num">
                                      <p:cBhvr>
                                        <p:cTn id="15" dur="75" accel="100000" fill="hold">
                                          <p:stCondLst>
                                            <p:cond delay="675"/>
                                          </p:stCondLst>
                                        </p:cTn>
                                        <p:tgtEl>
                                          <p:spTgt spid="4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7EC4A0-FBA3-161A-7A07-181E65CBE048}"/>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2BF60DC-A89D-B760-25DC-9743F6B35560}"/>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B1209428-C3CE-57A8-CBA6-422B9CA83C3E}"/>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1F46F4FA-C143-2201-5E0E-4A73ED8DD182}"/>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5030B470-0100-4DF2-F8E7-66FF744397D9}"/>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1BBDD4A9-F391-4A42-E2AC-9132BB8FDB98}"/>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C2267B8A-8588-1BA0-7234-96CDEC830D49}"/>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3521F975-4446-C2F5-C54A-0639B74582BB}"/>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D59099C7-009B-D12D-CC94-3BAABC191930}"/>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27470922-DCFB-D1AA-BBE5-86AADDCCF31E}"/>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E8BBD3A4-8BA9-10E7-6A5D-C19BF4858587}"/>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0B1A075-4F8C-212A-128E-12971F1A44B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44CE3D93-8ADA-B2C7-AFEC-E053FC1CFE4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0DCC3F18-F64D-85AF-B51F-BF3F5524F81B}"/>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B3835DDB-C914-F89F-A2CA-EF897F7470B8}"/>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45AB26D3-2D47-77E6-827E-1E1C4C104959}"/>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BCFC7562-4A8F-1096-DD5B-2867070F8DA8}"/>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41ECB45F-2236-2C33-F5B3-88C2DCDEB511}"/>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A7BFF90-DC2F-25A1-2A44-254E9D4BFB91}"/>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0F2AEDDE-FB93-D185-820C-6137F5F55249}"/>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1C68325A-D533-0DF5-537E-2EA5F28960E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B4A32155-57ED-0ADA-C8BC-94EBE9964BA2}"/>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0B2AF2AF-26F1-A324-313C-F6BFE20283C6}"/>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a:extLst>
              <a:ext uri="{FF2B5EF4-FFF2-40B4-BE49-F238E27FC236}">
                <a16:creationId xmlns:a16="http://schemas.microsoft.com/office/drawing/2014/main" id="{494A5B7D-56F7-39AD-660F-46D7A433CE63}"/>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6C2218D3-1E0F-9B99-252C-1A7023FC8D83}"/>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DF0819D2-3AE3-1A24-2550-BE8313D91F57}"/>
                </a:ext>
              </a:extLst>
            </p:cNvPr>
            <p:cNvSpPr txBox="1"/>
            <p:nvPr/>
          </p:nvSpPr>
          <p:spPr>
            <a:xfrm>
              <a:off x="10370220" y="4850439"/>
              <a:ext cx="1214243" cy="557113"/>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Evaluating Options</a:t>
              </a:r>
            </a:p>
          </p:txBody>
        </p:sp>
      </p:grpSp>
      <p:sp>
        <p:nvSpPr>
          <p:cNvPr id="16" name="Rectangle: Rounded Corners 15">
            <a:extLst>
              <a:ext uri="{FF2B5EF4-FFF2-40B4-BE49-F238E27FC236}">
                <a16:creationId xmlns:a16="http://schemas.microsoft.com/office/drawing/2014/main" id="{33EDFB82-2171-0B93-5CF9-89A244655FBD}"/>
              </a:ext>
            </a:extLst>
          </p:cNvPr>
          <p:cNvSpPr/>
          <p:nvPr/>
        </p:nvSpPr>
        <p:spPr>
          <a:xfrm>
            <a:off x="4113406" y="1546515"/>
            <a:ext cx="3493008"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lvl="0" defTabSz="436822">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18" name="Group 17">
            <a:extLst>
              <a:ext uri="{FF2B5EF4-FFF2-40B4-BE49-F238E27FC236}">
                <a16:creationId xmlns:a16="http://schemas.microsoft.com/office/drawing/2014/main" id="{5F84CA47-6430-7E0B-C10B-240A078FC86C}"/>
              </a:ext>
            </a:extLst>
          </p:cNvPr>
          <p:cNvGrpSpPr/>
          <p:nvPr/>
        </p:nvGrpSpPr>
        <p:grpSpPr>
          <a:xfrm>
            <a:off x="4224292" y="1696140"/>
            <a:ext cx="338328" cy="338328"/>
            <a:chOff x="687637" y="2265052"/>
            <a:chExt cx="338328" cy="338328"/>
          </a:xfrm>
        </p:grpSpPr>
        <p:sp>
          <p:nvSpPr>
            <p:cNvPr id="19" name="Oval 18">
              <a:extLst>
                <a:ext uri="{FF2B5EF4-FFF2-40B4-BE49-F238E27FC236}">
                  <a16:creationId xmlns:a16="http://schemas.microsoft.com/office/drawing/2014/main" id="{9C474C11-0077-FD42-EA1B-FE9C59A3C8AE}"/>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18BE9145-BBA4-A1EF-2FDE-1586EB4765C4}"/>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 name="Group 3">
            <a:extLst>
              <a:ext uri="{FF2B5EF4-FFF2-40B4-BE49-F238E27FC236}">
                <a16:creationId xmlns:a16="http://schemas.microsoft.com/office/drawing/2014/main" id="{B48B387F-CE25-770A-7E51-5C571329BC0B}"/>
              </a:ext>
            </a:extLst>
          </p:cNvPr>
          <p:cNvGrpSpPr/>
          <p:nvPr/>
        </p:nvGrpSpPr>
        <p:grpSpPr>
          <a:xfrm>
            <a:off x="552346" y="2435177"/>
            <a:ext cx="10544688" cy="3871677"/>
            <a:chOff x="555434" y="2381639"/>
            <a:chExt cx="10544688" cy="3871677"/>
          </a:xfrm>
        </p:grpSpPr>
        <p:sp>
          <p:nvSpPr>
            <p:cNvPr id="21" name="Rectangle: Rounded Corners 20">
              <a:extLst>
                <a:ext uri="{FF2B5EF4-FFF2-40B4-BE49-F238E27FC236}">
                  <a16:creationId xmlns:a16="http://schemas.microsoft.com/office/drawing/2014/main" id="{A8747BB0-91A6-A9A9-2C8E-367E078728DE}"/>
                </a:ext>
              </a:extLst>
            </p:cNvPr>
            <p:cNvSpPr/>
            <p:nvPr/>
          </p:nvSpPr>
          <p:spPr>
            <a:xfrm>
              <a:off x="555434" y="2381639"/>
              <a:ext cx="10544688" cy="3871677"/>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4D3C66E1-5B0E-2D4B-7DF5-011BDECAA5FB}"/>
                </a:ext>
              </a:extLst>
            </p:cNvPr>
            <p:cNvSpPr txBox="1">
              <a:spLocks/>
            </p:cNvSpPr>
            <p:nvPr/>
          </p:nvSpPr>
          <p:spPr>
            <a:xfrm>
              <a:off x="827252" y="2672956"/>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evaluate the options being considered. The criteria used to make these evaluations will likely look different based on type.</a:t>
              </a:r>
            </a:p>
          </p:txBody>
        </p:sp>
      </p:grpSp>
      <p:sp>
        <p:nvSpPr>
          <p:cNvPr id="46" name="TextBox 45">
            <a:extLst>
              <a:ext uri="{FF2B5EF4-FFF2-40B4-BE49-F238E27FC236}">
                <a16:creationId xmlns:a16="http://schemas.microsoft.com/office/drawing/2014/main" id="{5E63F400-E532-B965-AE40-BC256F55FB36}"/>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Evaluating Options</a:t>
            </a:r>
          </a:p>
        </p:txBody>
      </p:sp>
      <p:sp>
        <p:nvSpPr>
          <p:cNvPr id="47" name="Title 3">
            <a:extLst>
              <a:ext uri="{FF2B5EF4-FFF2-40B4-BE49-F238E27FC236}">
                <a16:creationId xmlns:a16="http://schemas.microsoft.com/office/drawing/2014/main" id="{4434A4FE-A450-E5B1-3AC3-F7524BAE895E}"/>
              </a:ext>
            </a:extLst>
          </p:cNvPr>
          <p:cNvSpPr>
            <a:spLocks noGrp="1"/>
          </p:cNvSpPr>
          <p:nvPr>
            <p:ph type="title"/>
          </p:nvPr>
        </p:nvSpPr>
        <p:spPr>
          <a:xfrm>
            <a:off x="767270" y="659995"/>
            <a:ext cx="10246896" cy="980098"/>
          </a:xfrm>
        </p:spPr>
        <p:txBody>
          <a:bodyPr anchor="t"/>
          <a:lstStyle/>
          <a:p>
            <a:r>
              <a:rPr lang="en-GB" sz="3600"/>
              <a:t>Basic Skills</a:t>
            </a:r>
          </a:p>
        </p:txBody>
      </p:sp>
      <p:grpSp>
        <p:nvGrpSpPr>
          <p:cNvPr id="27" name="Group 26">
            <a:extLst>
              <a:ext uri="{FF2B5EF4-FFF2-40B4-BE49-F238E27FC236}">
                <a16:creationId xmlns:a16="http://schemas.microsoft.com/office/drawing/2014/main" id="{538FEB01-7152-3EA0-64E4-5A8191B4B0CB}"/>
              </a:ext>
            </a:extLst>
          </p:cNvPr>
          <p:cNvGrpSpPr/>
          <p:nvPr/>
        </p:nvGrpSpPr>
        <p:grpSpPr>
          <a:xfrm>
            <a:off x="10322673" y="4243254"/>
            <a:ext cx="1512750" cy="1757812"/>
            <a:chOff x="8374316" y="4243254"/>
            <a:chExt cx="1512750" cy="1757812"/>
          </a:xfrm>
        </p:grpSpPr>
        <p:pic>
          <p:nvPicPr>
            <p:cNvPr id="28" name="Picture 27" descr="A black background with a black square&#10;&#10;Description automatically generated with medium confidence">
              <a:extLst>
                <a:ext uri="{FF2B5EF4-FFF2-40B4-BE49-F238E27FC236}">
                  <a16:creationId xmlns:a16="http://schemas.microsoft.com/office/drawing/2014/main" id="{C8C5D3B9-9120-B475-697F-0CCD4DD59B68}"/>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29" name="TextBox 28">
              <a:extLst>
                <a:ext uri="{FF2B5EF4-FFF2-40B4-BE49-F238E27FC236}">
                  <a16:creationId xmlns:a16="http://schemas.microsoft.com/office/drawing/2014/main" id="{E5ED60E9-8793-2CA8-B36F-B77B642A6C21}"/>
                </a:ext>
              </a:extLst>
            </p:cNvPr>
            <p:cNvSpPr txBox="1"/>
            <p:nvPr/>
          </p:nvSpPr>
          <p:spPr>
            <a:xfrm>
              <a:off x="8516256" y="4828250"/>
              <a:ext cx="1271016"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Evaluating Options</a:t>
              </a:r>
            </a:p>
          </p:txBody>
        </p:sp>
      </p:grpSp>
    </p:spTree>
    <p:custDataLst>
      <p:tags r:id="rId1"/>
    </p:custDataLst>
    <p:extLst>
      <p:ext uri="{BB962C8B-B14F-4D97-AF65-F5344CB8AC3E}">
        <p14:creationId xmlns:p14="http://schemas.microsoft.com/office/powerpoint/2010/main" val="204141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750"/>
                                        <p:tgtEl>
                                          <p:spTgt spid="27"/>
                                        </p:tgtEl>
                                      </p:cBhvr>
                                    </p:animEffect>
                                    <p:anim calcmode="lin" valueType="num">
                                      <p:cBhvr>
                                        <p:cTn id="18" dur="750" fill="hold"/>
                                        <p:tgtEl>
                                          <p:spTgt spid="27"/>
                                        </p:tgtEl>
                                        <p:attrNameLst>
                                          <p:attrName>ppt_x</p:attrName>
                                        </p:attrNameLst>
                                      </p:cBhvr>
                                      <p:tavLst>
                                        <p:tav tm="0">
                                          <p:val>
                                            <p:strVal val="#ppt_x"/>
                                          </p:val>
                                        </p:tav>
                                        <p:tav tm="100000">
                                          <p:val>
                                            <p:strVal val="#ppt_x"/>
                                          </p:val>
                                        </p:tav>
                                      </p:tavLst>
                                    </p:anim>
                                    <p:anim calcmode="lin" valueType="num">
                                      <p:cBhvr>
                                        <p:cTn id="19" dur="675" decel="100000" fill="hold"/>
                                        <p:tgtEl>
                                          <p:spTgt spid="27"/>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D6F27-FF55-8088-5273-D41F09F70AE0}"/>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9725088C-D85D-9129-F62C-F245F463BCE6}"/>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Evaluating Options</a:t>
            </a:r>
          </a:p>
        </p:txBody>
      </p:sp>
      <p:sp>
        <p:nvSpPr>
          <p:cNvPr id="4" name="Title 3">
            <a:extLst>
              <a:ext uri="{FF2B5EF4-FFF2-40B4-BE49-F238E27FC236}">
                <a16:creationId xmlns:a16="http://schemas.microsoft.com/office/drawing/2014/main" id="{1E4E6042-6FD2-4897-BE4A-B456C7CCC8BC}"/>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ED51CA3A-CAB8-CC2B-7DE0-C5A9C48D9F2C}"/>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1" name="Group 10">
            <a:extLst>
              <a:ext uri="{FF2B5EF4-FFF2-40B4-BE49-F238E27FC236}">
                <a16:creationId xmlns:a16="http://schemas.microsoft.com/office/drawing/2014/main" id="{F8A88439-394B-9A44-5836-C3FCF8FB693A}"/>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68CE26B5-6719-54ED-C6C1-F50BFA2FD508}"/>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910BB203-7098-D93E-A9A1-8BF715ED526B}"/>
                </a:ext>
              </a:extLst>
            </p:cNvPr>
            <p:cNvSpPr txBox="1"/>
            <p:nvPr/>
          </p:nvSpPr>
          <p:spPr>
            <a:xfrm>
              <a:off x="10391367" y="4843604"/>
              <a:ext cx="1214243" cy="557113"/>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Evaluating Options</a:t>
              </a:r>
            </a:p>
          </p:txBody>
        </p:sp>
      </p:grpSp>
      <p:grpSp>
        <p:nvGrpSpPr>
          <p:cNvPr id="33" name="Group 32">
            <a:extLst>
              <a:ext uri="{FF2B5EF4-FFF2-40B4-BE49-F238E27FC236}">
                <a16:creationId xmlns:a16="http://schemas.microsoft.com/office/drawing/2014/main" id="{3FE81BBA-861E-E31D-89C6-4D0C95C308C0}"/>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13FE37AF-9DF6-8E8D-2149-7D598BCD262A}"/>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89ECEDB7-AC3A-D4C6-0A86-ACD6EADBA8FF}"/>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6733B01D-8046-8374-7F6F-9D195FFE762D}"/>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933379D9-E183-E946-6CB1-EB13A79256DD}"/>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3C1ABF55-BB27-8163-07F8-CC652C15459E}"/>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5E1BC9D0-BE5F-9855-6241-418CE1D66582}"/>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7D1BF5EA-7725-E111-94F8-6C8D0F9F2F8E}"/>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F56661E8-5D53-AA55-9D10-8516EC469F68}"/>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CAD033FF-02C2-2448-DB23-135D999CAC6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237F3D66-1164-8C12-DE7F-81CF6682C73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8E10870A-C345-70DE-2AC9-522B8AD98739}"/>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6" action="ppaction://hlinksldjump"/>
              <a:extLst>
                <a:ext uri="{FF2B5EF4-FFF2-40B4-BE49-F238E27FC236}">
                  <a16:creationId xmlns:a16="http://schemas.microsoft.com/office/drawing/2014/main" id="{0C50EC52-A670-F9AE-AA54-4A15585B8C51}"/>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F91AC27D-BF53-0B99-B62D-EFA24605316E}"/>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910EE7DC-BED4-8B62-6216-BFF7FF757C6F}"/>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D40505DC-B7C8-44E0-DAA9-631BFF26F04F}"/>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4155E6D-7E4F-363B-BE23-6DA65991F4FB}"/>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768A4E61-5E5C-9962-2194-5F2DB5CD7C9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89A23E00-855D-0256-30FE-7E70DBE63FA4}"/>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F354AEFA-757A-A8ED-0A7B-3D26B659C79C}"/>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7" action="ppaction://hlinksldjump"/>
              <a:extLst>
                <a:ext uri="{FF2B5EF4-FFF2-40B4-BE49-F238E27FC236}">
                  <a16:creationId xmlns:a16="http://schemas.microsoft.com/office/drawing/2014/main" id="{6E22F827-D7BE-E83F-169F-36C5DE044F49}"/>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6" name="Rectangle: Rounded Corners 15">
            <a:extLst>
              <a:ext uri="{FF2B5EF4-FFF2-40B4-BE49-F238E27FC236}">
                <a16:creationId xmlns:a16="http://schemas.microsoft.com/office/drawing/2014/main" id="{47D4E586-D9CC-1C5A-5C9F-134168B249F8}"/>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14F7403A-2473-B87C-295A-163D56952BD2}"/>
              </a:ext>
            </a:extLst>
          </p:cNvPr>
          <p:cNvGrpSpPr/>
          <p:nvPr/>
        </p:nvGrpSpPr>
        <p:grpSpPr>
          <a:xfrm>
            <a:off x="7798004" y="1039057"/>
            <a:ext cx="338328" cy="338328"/>
            <a:chOff x="687637" y="2265052"/>
            <a:chExt cx="338328" cy="338328"/>
          </a:xfrm>
        </p:grpSpPr>
        <p:sp>
          <p:nvSpPr>
            <p:cNvPr id="19" name="Oval 18">
              <a:extLst>
                <a:ext uri="{FF2B5EF4-FFF2-40B4-BE49-F238E27FC236}">
                  <a16:creationId xmlns:a16="http://schemas.microsoft.com/office/drawing/2014/main" id="{9A03DC75-080F-C8AD-DEF8-98BADDFBFC0A}"/>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0AB39FC7-9439-B10B-1F5E-7E17A2C58138}"/>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3" name="Group 12">
            <a:extLst>
              <a:ext uri="{FF2B5EF4-FFF2-40B4-BE49-F238E27FC236}">
                <a16:creationId xmlns:a16="http://schemas.microsoft.com/office/drawing/2014/main" id="{D5E70090-F226-74B9-0658-D0DC5BDD57D3}"/>
              </a:ext>
            </a:extLst>
          </p:cNvPr>
          <p:cNvGrpSpPr/>
          <p:nvPr/>
        </p:nvGrpSpPr>
        <p:grpSpPr>
          <a:xfrm>
            <a:off x="475487" y="1640093"/>
            <a:ext cx="10624634" cy="4699100"/>
            <a:chOff x="475489" y="1568572"/>
            <a:chExt cx="10624634" cy="4699100"/>
          </a:xfrm>
        </p:grpSpPr>
        <p:sp>
          <p:nvSpPr>
            <p:cNvPr id="21" name="Rectangle: Rounded Corners 20">
              <a:extLst>
                <a:ext uri="{FF2B5EF4-FFF2-40B4-BE49-F238E27FC236}">
                  <a16:creationId xmlns:a16="http://schemas.microsoft.com/office/drawing/2014/main" id="{F4CF6BEF-C695-DEEE-1781-EC7886AD6CE9}"/>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F47F2903-F8F3-D55A-C619-1E015CF97AA8}"/>
                </a:ext>
              </a:extLst>
            </p:cNvPr>
            <p:cNvSpPr txBox="1">
              <a:spLocks/>
            </p:cNvSpPr>
            <p:nvPr/>
          </p:nvSpPr>
          <p:spPr>
            <a:xfrm>
              <a:off x="555434" y="1674171"/>
              <a:ext cx="10161728"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Sensing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Evaluate options against measurable criteria and real-world outcomes.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Compare ideas with past experience and similar situations to gauge likely effectiveness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Focus on solutions that have demonstrated success.</a:t>
              </a:r>
            </a:p>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Intuition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the long-term potential opportunities offered by each option.</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Look for options that are more innovative and inspired.</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Evaluate how each option fits with the wider strategy and future direction.</a:t>
              </a:r>
            </a:p>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Thinking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Logically weigh the pros and cons of each solution or use a strategic planning framework, such as SWOT (Strengths, Weaknesses, Opportunities, Threats) analysis.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Systematically compare options based on efficiency, effectiveness, and likely return on investment.</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Keep the evaluation process objective and clear.</a:t>
              </a:r>
            </a:p>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Feeling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Consult with stakeholders to ensure that the final solution meets their needs.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Assess how each option will affect team morale, customer satisfaction, and community values.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which alternative aligns best with the organization’s core values and ethics.</a:t>
              </a:r>
            </a:p>
            <a:p>
              <a:pPr marL="285750" indent="-285750">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5" name="Group 44">
            <a:extLst>
              <a:ext uri="{FF2B5EF4-FFF2-40B4-BE49-F238E27FC236}">
                <a16:creationId xmlns:a16="http://schemas.microsoft.com/office/drawing/2014/main" id="{8E5E4099-5B8A-847A-7F13-5D43B0634728}"/>
              </a:ext>
            </a:extLst>
          </p:cNvPr>
          <p:cNvGrpSpPr/>
          <p:nvPr/>
        </p:nvGrpSpPr>
        <p:grpSpPr>
          <a:xfrm>
            <a:off x="10322673" y="4243254"/>
            <a:ext cx="1512750" cy="1757812"/>
            <a:chOff x="8374316" y="4243254"/>
            <a:chExt cx="1512750"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576BB30F-C78D-477E-64AB-10134930B2C7}"/>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F0F6A7E0-3ACC-E913-BB65-0FEA5432FF1D}"/>
                </a:ext>
              </a:extLst>
            </p:cNvPr>
            <p:cNvSpPr txBox="1"/>
            <p:nvPr/>
          </p:nvSpPr>
          <p:spPr>
            <a:xfrm>
              <a:off x="8516256" y="4828250"/>
              <a:ext cx="1271016"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Evaluating Options</a:t>
              </a:r>
            </a:p>
          </p:txBody>
        </p:sp>
      </p:grpSp>
    </p:spTree>
    <p:custDataLst>
      <p:tags r:id="rId1"/>
    </p:custDataLst>
    <p:extLst>
      <p:ext uri="{BB962C8B-B14F-4D97-AF65-F5344CB8AC3E}">
        <p14:creationId xmlns:p14="http://schemas.microsoft.com/office/powerpoint/2010/main" val="1597447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750"/>
                                        <p:tgtEl>
                                          <p:spTgt spid="45"/>
                                        </p:tgtEl>
                                      </p:cBhvr>
                                    </p:animEffect>
                                    <p:anim calcmode="lin" valueType="num">
                                      <p:cBhvr>
                                        <p:cTn id="18" dur="750" fill="hold"/>
                                        <p:tgtEl>
                                          <p:spTgt spid="45"/>
                                        </p:tgtEl>
                                        <p:attrNameLst>
                                          <p:attrName>ppt_x</p:attrName>
                                        </p:attrNameLst>
                                      </p:cBhvr>
                                      <p:tavLst>
                                        <p:tav tm="0">
                                          <p:val>
                                            <p:strVal val="#ppt_x"/>
                                          </p:val>
                                        </p:tav>
                                        <p:tav tm="100000">
                                          <p:val>
                                            <p:strVal val="#ppt_x"/>
                                          </p:val>
                                        </p:tav>
                                      </p:tavLst>
                                    </p:anim>
                                    <p:anim calcmode="lin" valueType="num">
                                      <p:cBhvr>
                                        <p:cTn id="19" dur="675" decel="100000" fill="hold"/>
                                        <p:tgtEl>
                                          <p:spTgt spid="45"/>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9BF89-546E-FB28-02A0-406A7D47BA65}"/>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51D4E6C-6EE7-38AC-A957-53A3144058F1}"/>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6D37BFB3-B155-510E-6044-570899D4256F}"/>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9CB3B2B9-666C-1727-5286-D7323F339BFE}"/>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9650AC6D-0550-4F16-1CC9-4FEE5FA608BA}"/>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BB283A9F-0F04-0917-2F5E-ADC3DA5EBE7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D940B44-030B-E7E0-AFCC-3D2224A0203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1AB1E40E-3EC7-EA55-8EB6-9FCE0A78C1B3}"/>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4" action="ppaction://hlinksldjump"/>
              <a:extLst>
                <a:ext uri="{FF2B5EF4-FFF2-40B4-BE49-F238E27FC236}">
                  <a16:creationId xmlns:a16="http://schemas.microsoft.com/office/drawing/2014/main" id="{04632ACE-2902-8511-5829-13571018463F}"/>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B23A017-CC15-04C6-25EC-35FE6D892EA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928031B8-9EA7-D1B6-85A6-E7A47924228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AB380A60-B93D-C1E4-3E07-D013718C28C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B93A0A1D-B2C1-1D3D-CC3B-DF22E85AA5B3}"/>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 action="ppaction://hlinkshowjump?jump=nextslide"/>
              <a:extLst>
                <a:ext uri="{FF2B5EF4-FFF2-40B4-BE49-F238E27FC236}">
                  <a16:creationId xmlns:a16="http://schemas.microsoft.com/office/drawing/2014/main" id="{E79831B4-4BD4-1DBF-7190-3819D4147938}"/>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EB4647A0-1B66-8F2D-43E4-A0FA63B9AF1A}"/>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5756BA57-3B2C-A2D1-9A2D-54A94A92509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451522EF-C3F1-C97E-E81F-85FBC9C7201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133CE39D-7EE9-1545-1074-D1F4B80A5EA9}"/>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305B4710-DACB-60F6-94F8-BE49382996B6}"/>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CD079892-DE7D-C434-528C-58E3C568452C}"/>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7C848C77-0A48-CD97-C28A-66637FF793D5}"/>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6E172A89-294B-F12F-2D96-5F0BB607F417}"/>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B2AB4A20-F3BE-2C82-58C4-38046FE7DCEE}"/>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A4E8F8B2-91FE-2DD4-0576-69A6105400EB}"/>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BD207F6F-9E0D-6F76-AE8B-08F011041E10}"/>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sp>
        <p:nvSpPr>
          <p:cNvPr id="22" name="TextBox 21">
            <a:extLst>
              <a:ext uri="{FF2B5EF4-FFF2-40B4-BE49-F238E27FC236}">
                <a16:creationId xmlns:a16="http://schemas.microsoft.com/office/drawing/2014/main" id="{8229B6C0-8A35-ACD2-2F37-A531EBA8ED18}"/>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sp>
        <p:nvSpPr>
          <p:cNvPr id="27" name="Title 3">
            <a:extLst>
              <a:ext uri="{FF2B5EF4-FFF2-40B4-BE49-F238E27FC236}">
                <a16:creationId xmlns:a16="http://schemas.microsoft.com/office/drawing/2014/main" id="{5D645DF0-AACE-B5F6-7BA7-880D17778CDE}"/>
              </a:ext>
            </a:extLst>
          </p:cNvPr>
          <p:cNvSpPr>
            <a:spLocks noGrp="1"/>
          </p:cNvSpPr>
          <p:nvPr>
            <p:ph type="title"/>
          </p:nvPr>
        </p:nvSpPr>
        <p:spPr>
          <a:xfrm>
            <a:off x="767270" y="659995"/>
            <a:ext cx="10246896" cy="980098"/>
          </a:xfrm>
        </p:spPr>
        <p:txBody>
          <a:bodyPr anchor="t"/>
          <a:lstStyle/>
          <a:p>
            <a:r>
              <a:rPr lang="en-GB" sz="3600"/>
              <a:t>Advanced Skills</a:t>
            </a:r>
          </a:p>
        </p:txBody>
      </p:sp>
    </p:spTree>
    <p:custDataLst>
      <p:tags r:id="rId1"/>
    </p:custDataLst>
    <p:extLst>
      <p:ext uri="{BB962C8B-B14F-4D97-AF65-F5344CB8AC3E}">
        <p14:creationId xmlns:p14="http://schemas.microsoft.com/office/powerpoint/2010/main" val="33437887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71541C-63DC-E076-E565-6F1724907632}"/>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D707D0DE-1B48-E1BD-0073-A3C2E65E926E}"/>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112E9129-E1AD-296D-247A-80D45E3895C5}"/>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9707994B-2809-93AD-AA2B-A8AC2DDEF2AB}"/>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228F5663-B06B-C8AD-09BF-0548C25A3D2F}"/>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827B56C6-A6D8-F3F6-8937-AAEE5933DA5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CCDF9C7F-13CF-E73A-73ED-549B52F4847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6A8D2D47-104C-7C24-5CCF-C72293EAAA62}"/>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56EB6BDC-F0FE-3E99-6556-514284C46F6A}"/>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938D664-AC4D-959E-6491-A2A352704F9A}"/>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7851F3D6-BE55-22D6-7A46-AEEA4B6EE88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1594FD3-A76B-14CA-2737-2EFD381F02E0}"/>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701C485E-DEC0-9C84-50F0-310A99E1A3BE}"/>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5CB48B22-9368-D534-F898-D50E18CC52CD}"/>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B189AAAB-4ADF-6E8A-823B-4EA0B3C8F279}"/>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3A4920DE-3A06-E6DC-3F92-7115D556266B}"/>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B3DF975E-33F9-C840-4D3F-C2730E105204}"/>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D02544AD-343A-8D09-8440-8B3AEA191F59}"/>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EBF47439-3B52-CABF-EC56-143CFA8A90FC}"/>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9BD15921-94B2-E32E-9202-EEC4CFBCAB95}"/>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CF36BE91-0845-9ACE-9C83-C34299410F88}"/>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4C5F0756-2C65-ED15-FBDF-8B7CE89C5602}"/>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F2B8155C-6D05-F8C2-CE37-877BD93D5451}"/>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E921C536-7459-B8D5-CB39-43ECA1515CEC}"/>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0EEDA3E4-903B-F953-02A1-D0EB7B4248A5}"/>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sp>
        <p:nvSpPr>
          <p:cNvPr id="22" name="TextBox 21">
            <a:extLst>
              <a:ext uri="{FF2B5EF4-FFF2-40B4-BE49-F238E27FC236}">
                <a16:creationId xmlns:a16="http://schemas.microsoft.com/office/drawing/2014/main" id="{8CDEFEDB-FB20-21B4-FFFB-7EF2F7483332}"/>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sp>
        <p:nvSpPr>
          <p:cNvPr id="27" name="Title 3">
            <a:extLst>
              <a:ext uri="{FF2B5EF4-FFF2-40B4-BE49-F238E27FC236}">
                <a16:creationId xmlns:a16="http://schemas.microsoft.com/office/drawing/2014/main" id="{E81C1A45-BE20-516B-1413-3BD7FEF33E41}"/>
              </a:ext>
            </a:extLst>
          </p:cNvPr>
          <p:cNvSpPr>
            <a:spLocks noGrp="1"/>
          </p:cNvSpPr>
          <p:nvPr>
            <p:ph type="title"/>
          </p:nvPr>
        </p:nvSpPr>
        <p:spPr>
          <a:xfrm>
            <a:off x="767270" y="659995"/>
            <a:ext cx="10246896" cy="980098"/>
          </a:xfrm>
        </p:spPr>
        <p:txBody>
          <a:bodyPr anchor="t"/>
          <a:lstStyle/>
          <a:p>
            <a:r>
              <a:rPr lang="en-GB" sz="3600"/>
              <a:t>Advanced Skills</a:t>
            </a:r>
          </a:p>
        </p:txBody>
      </p:sp>
      <p:pic>
        <p:nvPicPr>
          <p:cNvPr id="4" name="Picture 3">
            <a:extLst>
              <a:ext uri="{FF2B5EF4-FFF2-40B4-BE49-F238E27FC236}">
                <a16:creationId xmlns:a16="http://schemas.microsoft.com/office/drawing/2014/main" id="{578612B7-4FD9-9B6B-564E-82FC9469F11E}"/>
              </a:ext>
            </a:extLst>
          </p:cNvPr>
          <p:cNvPicPr>
            <a:picLocks noChangeAspect="1"/>
          </p:cNvPicPr>
          <p:nvPr/>
        </p:nvPicPr>
        <p:blipFill>
          <a:blip r:embed="rId6"/>
          <a:stretch>
            <a:fillRect/>
          </a:stretch>
        </p:blipFill>
        <p:spPr>
          <a:xfrm>
            <a:off x="555434" y="1696819"/>
            <a:ext cx="3419475" cy="647700"/>
          </a:xfrm>
          <a:prstGeom prst="rect">
            <a:avLst/>
          </a:prstGeom>
        </p:spPr>
      </p:pic>
      <p:grpSp>
        <p:nvGrpSpPr>
          <p:cNvPr id="20" name="Group 19">
            <a:extLst>
              <a:ext uri="{FF2B5EF4-FFF2-40B4-BE49-F238E27FC236}">
                <a16:creationId xmlns:a16="http://schemas.microsoft.com/office/drawing/2014/main" id="{19EBC0C2-7835-5997-F8E7-CE7ED634ACDB}"/>
              </a:ext>
            </a:extLst>
          </p:cNvPr>
          <p:cNvGrpSpPr/>
          <p:nvPr/>
        </p:nvGrpSpPr>
        <p:grpSpPr>
          <a:xfrm>
            <a:off x="555434" y="2344519"/>
            <a:ext cx="10558656" cy="3918629"/>
            <a:chOff x="541466" y="2344519"/>
            <a:chExt cx="10558656" cy="3918629"/>
          </a:xfrm>
        </p:grpSpPr>
        <p:sp>
          <p:nvSpPr>
            <p:cNvPr id="6" name="Rectangle: Rounded Corners 5">
              <a:extLst>
                <a:ext uri="{FF2B5EF4-FFF2-40B4-BE49-F238E27FC236}">
                  <a16:creationId xmlns:a16="http://schemas.microsoft.com/office/drawing/2014/main" id="{19DB159B-D6A5-D09C-50B0-C72122BCFE8C}"/>
                </a:ext>
              </a:extLst>
            </p:cNvPr>
            <p:cNvSpPr/>
            <p:nvPr/>
          </p:nvSpPr>
          <p:spPr>
            <a:xfrm>
              <a:off x="541466" y="2344519"/>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
              <a:extLst>
                <a:ext uri="{FF2B5EF4-FFF2-40B4-BE49-F238E27FC236}">
                  <a16:creationId xmlns:a16="http://schemas.microsoft.com/office/drawing/2014/main" id="{F10A5B87-CE23-DED1-D3CE-D4518372F1AF}"/>
                </a:ext>
              </a:extLst>
            </p:cNvPr>
            <p:cNvSpPr txBox="1">
              <a:spLocks/>
            </p:cNvSpPr>
            <p:nvPr/>
          </p:nvSpPr>
          <p:spPr>
            <a:xfrm>
              <a:off x="827252" y="2615490"/>
              <a:ext cx="7023596"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Understand the impact of a decision on various groups to create buy-in </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Manage competing interests effectively </a:t>
              </a:r>
            </a:p>
          </p:txBody>
        </p:sp>
      </p:grpSp>
      <p:pic>
        <p:nvPicPr>
          <p:cNvPr id="21" name="Picture 20" descr="A black background with a black square&#10;&#10;Description automatically generated with medium confidence">
            <a:extLst>
              <a:ext uri="{FF2B5EF4-FFF2-40B4-BE49-F238E27FC236}">
                <a16:creationId xmlns:a16="http://schemas.microsoft.com/office/drawing/2014/main" id="{6DA3A10F-DDB5-AE91-F7A8-795AEF2D4AFC}"/>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28" name="TextBox 27">
            <a:extLst>
              <a:ext uri="{FF2B5EF4-FFF2-40B4-BE49-F238E27FC236}">
                <a16:creationId xmlns:a16="http://schemas.microsoft.com/office/drawing/2014/main" id="{8CF9B15A-BB8E-597E-1E77-5225B9B5D562}"/>
              </a:ext>
            </a:extLst>
          </p:cNvPr>
          <p:cNvSpPr txBox="1"/>
          <p:nvPr/>
        </p:nvSpPr>
        <p:spPr>
          <a:xfrm>
            <a:off x="10358164" y="4823728"/>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spTree>
    <p:custDataLst>
      <p:tags r:id="rId1"/>
    </p:custDataLst>
    <p:extLst>
      <p:ext uri="{BB962C8B-B14F-4D97-AF65-F5344CB8AC3E}">
        <p14:creationId xmlns:p14="http://schemas.microsoft.com/office/powerpoint/2010/main" val="3231962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37"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750"/>
                                        <p:tgtEl>
                                          <p:spTgt spid="28"/>
                                        </p:tgtEl>
                                      </p:cBhvr>
                                    </p:animEffect>
                                    <p:anim calcmode="lin" valueType="num">
                                      <p:cBhvr>
                                        <p:cTn id="13" dur="750" fill="hold"/>
                                        <p:tgtEl>
                                          <p:spTgt spid="28"/>
                                        </p:tgtEl>
                                        <p:attrNameLst>
                                          <p:attrName>ppt_x</p:attrName>
                                        </p:attrNameLst>
                                      </p:cBhvr>
                                      <p:tavLst>
                                        <p:tav tm="0">
                                          <p:val>
                                            <p:strVal val="#ppt_x"/>
                                          </p:val>
                                        </p:tav>
                                        <p:tav tm="100000">
                                          <p:val>
                                            <p:strVal val="#ppt_x"/>
                                          </p:val>
                                        </p:tav>
                                      </p:tavLst>
                                    </p:anim>
                                    <p:anim calcmode="lin" valueType="num">
                                      <p:cBhvr>
                                        <p:cTn id="14" dur="675" decel="100000" fill="hold"/>
                                        <p:tgtEl>
                                          <p:spTgt spid="28"/>
                                        </p:tgtEl>
                                        <p:attrNameLst>
                                          <p:attrName>ppt_y</p:attrName>
                                        </p:attrNameLst>
                                      </p:cBhvr>
                                      <p:tavLst>
                                        <p:tav tm="0">
                                          <p:val>
                                            <p:strVal val="#ppt_y+1"/>
                                          </p:val>
                                        </p:tav>
                                        <p:tav tm="100000">
                                          <p:val>
                                            <p:strVal val="#ppt_y-.03"/>
                                          </p:val>
                                        </p:tav>
                                      </p:tavLst>
                                    </p:anim>
                                    <p:anim calcmode="lin" valueType="num">
                                      <p:cBhvr>
                                        <p:cTn id="15"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16" presetID="37"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35DDB-76ED-F1E7-8E86-E7D193D3D011}"/>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7A09002F-4522-4586-865F-9E2D79EF6994}"/>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A4F95136-79AF-9295-DE47-7764F6DFCEEA}"/>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C511849C-BC92-FB6B-824A-443C61AB203D}"/>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EC8E2182-C1A6-6DEB-A304-AB16FBE7A3C6}"/>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C115EC8B-8A81-E893-8169-F10B2E382C2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21B367E-5DB1-43D3-90A2-BD159834F3F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9F884CB0-1B37-A7DA-0155-BC2A2CAD254A}"/>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DC5B2492-C556-022C-CA80-20BC2D5F15FF}"/>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4FA56CD5-3D66-BE8C-B4B9-F21543D6BAAA}"/>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7C3BDEC3-D161-3A72-177B-A3276731D24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017B818B-0022-B535-34D2-6B3FEE3B0AA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372A04F7-7819-1080-79CA-F46402951697}"/>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384101E7-A023-C273-4CA2-1976E21DF21F}"/>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F7D61C3F-D93A-48C0-7A83-F1EB51F1CFC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2EA2F465-BD1A-00B4-8AA8-A7527056FD1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3A559716-649F-E743-4E9F-7AA3F8CA6CD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6BB6508A-1A6C-0E85-42A2-C94FE6B32B77}"/>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7D3E08CD-84F0-482B-64B6-85EF1089DCDE}"/>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20447728-9C6E-3539-B9E9-B6929D860F86}"/>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8AC03669-F121-195D-61B2-1B005A27BA76}"/>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D1258783-DA58-0E90-0AB2-B7F49DEFBC28}"/>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27C489E9-F7EC-CBB5-B3BD-8471F4BB4510}"/>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522CE452-8E87-0742-0C9F-AC78C213AC38}"/>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925F668E-8A73-E652-A3C5-DCD46351D196}"/>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sp>
        <p:nvSpPr>
          <p:cNvPr id="22" name="TextBox 21">
            <a:extLst>
              <a:ext uri="{FF2B5EF4-FFF2-40B4-BE49-F238E27FC236}">
                <a16:creationId xmlns:a16="http://schemas.microsoft.com/office/drawing/2014/main" id="{45D7CC5A-1C75-25E4-98E3-1A7B7D79E0FB}"/>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sp>
        <p:nvSpPr>
          <p:cNvPr id="27" name="Title 3">
            <a:extLst>
              <a:ext uri="{FF2B5EF4-FFF2-40B4-BE49-F238E27FC236}">
                <a16:creationId xmlns:a16="http://schemas.microsoft.com/office/drawing/2014/main" id="{7D0A0A39-D838-6BA5-4B0A-AE285931E111}"/>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9" name="Rectangle: Rounded Corners 38">
            <a:extLst>
              <a:ext uri="{FF2B5EF4-FFF2-40B4-BE49-F238E27FC236}">
                <a16:creationId xmlns:a16="http://schemas.microsoft.com/office/drawing/2014/main" id="{CF8933FA-0C47-9EF0-7F22-F185849253EC}"/>
              </a:ext>
            </a:extLst>
          </p:cNvPr>
          <p:cNvSpPr/>
          <p:nvPr/>
        </p:nvSpPr>
        <p:spPr>
          <a:xfrm>
            <a:off x="4113406" y="1546515"/>
            <a:ext cx="3493008"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lvl="0" defTabSz="436822">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40" name="Group 39">
            <a:extLst>
              <a:ext uri="{FF2B5EF4-FFF2-40B4-BE49-F238E27FC236}">
                <a16:creationId xmlns:a16="http://schemas.microsoft.com/office/drawing/2014/main" id="{1EE17884-F561-68BA-0B2C-DC315DA2E199}"/>
              </a:ext>
            </a:extLst>
          </p:cNvPr>
          <p:cNvGrpSpPr/>
          <p:nvPr/>
        </p:nvGrpSpPr>
        <p:grpSpPr>
          <a:xfrm>
            <a:off x="4224292" y="1696140"/>
            <a:ext cx="338328" cy="338328"/>
            <a:chOff x="687637" y="2265052"/>
            <a:chExt cx="338328" cy="338328"/>
          </a:xfrm>
        </p:grpSpPr>
        <p:sp>
          <p:nvSpPr>
            <p:cNvPr id="41" name="Oval 40">
              <a:extLst>
                <a:ext uri="{FF2B5EF4-FFF2-40B4-BE49-F238E27FC236}">
                  <a16:creationId xmlns:a16="http://schemas.microsoft.com/office/drawing/2014/main" id="{C1D73831-05C6-BD0E-E856-0749BCD12400}"/>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Graphic 8">
              <a:extLst>
                <a:ext uri="{FF2B5EF4-FFF2-40B4-BE49-F238E27FC236}">
                  <a16:creationId xmlns:a16="http://schemas.microsoft.com/office/drawing/2014/main" id="{FFC98FCD-EE7D-0CCE-73D1-0D39599F9FB2}"/>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 name="Group 3">
            <a:extLst>
              <a:ext uri="{FF2B5EF4-FFF2-40B4-BE49-F238E27FC236}">
                <a16:creationId xmlns:a16="http://schemas.microsoft.com/office/drawing/2014/main" id="{7005FF3A-4082-8B77-9E56-63D7183C206F}"/>
              </a:ext>
            </a:extLst>
          </p:cNvPr>
          <p:cNvGrpSpPr/>
          <p:nvPr/>
        </p:nvGrpSpPr>
        <p:grpSpPr>
          <a:xfrm>
            <a:off x="550477" y="2395994"/>
            <a:ext cx="10544688" cy="3871677"/>
            <a:chOff x="555434" y="2381639"/>
            <a:chExt cx="10544688" cy="3871677"/>
          </a:xfrm>
        </p:grpSpPr>
        <p:sp>
          <p:nvSpPr>
            <p:cNvPr id="43" name="Rectangle: Rounded Corners 42">
              <a:extLst>
                <a:ext uri="{FF2B5EF4-FFF2-40B4-BE49-F238E27FC236}">
                  <a16:creationId xmlns:a16="http://schemas.microsoft.com/office/drawing/2014/main" id="{AA08F97B-F1F7-69B3-DBA6-1DA1B0DD3F5E}"/>
                </a:ext>
              </a:extLst>
            </p:cNvPr>
            <p:cNvSpPr/>
            <p:nvPr/>
          </p:nvSpPr>
          <p:spPr>
            <a:xfrm>
              <a:off x="555434" y="2381639"/>
              <a:ext cx="10544688" cy="3871677"/>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Content Placeholder 1">
              <a:extLst>
                <a:ext uri="{FF2B5EF4-FFF2-40B4-BE49-F238E27FC236}">
                  <a16:creationId xmlns:a16="http://schemas.microsoft.com/office/drawing/2014/main" id="{CE4EA6C1-5594-E657-89BB-A5C6E93F1B28}"/>
                </a:ext>
              </a:extLst>
            </p:cNvPr>
            <p:cNvSpPr txBox="1">
              <a:spLocks/>
            </p:cNvSpPr>
            <p:nvPr/>
          </p:nvSpPr>
          <p:spPr>
            <a:xfrm>
              <a:off x="827252" y="2617040"/>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analyze the impact on stakeholders. However, some may not consider this enough, while others may try so hard for a win-win solution that they have trouble moving forward.</a:t>
              </a:r>
            </a:p>
          </p:txBody>
        </p:sp>
      </p:grpSp>
      <p:grpSp>
        <p:nvGrpSpPr>
          <p:cNvPr id="45" name="Group 44">
            <a:extLst>
              <a:ext uri="{FF2B5EF4-FFF2-40B4-BE49-F238E27FC236}">
                <a16:creationId xmlns:a16="http://schemas.microsoft.com/office/drawing/2014/main" id="{DE5FA9B3-E2F8-52F6-B2C6-E556A7C33383}"/>
              </a:ext>
            </a:extLst>
          </p:cNvPr>
          <p:cNvGrpSpPr/>
          <p:nvPr/>
        </p:nvGrpSpPr>
        <p:grpSpPr>
          <a:xfrm>
            <a:off x="10322673" y="4243254"/>
            <a:ext cx="1512750" cy="1757812"/>
            <a:chOff x="8374316" y="4243254"/>
            <a:chExt cx="1512750"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3AC3487E-0F89-64E7-5C4E-249B5A652DA8}"/>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B9182023-7629-2E4C-DF27-7EDD0910C299}"/>
                </a:ext>
              </a:extLst>
            </p:cNvPr>
            <p:cNvSpPr txBox="1"/>
            <p:nvPr/>
          </p:nvSpPr>
          <p:spPr>
            <a:xfrm>
              <a:off x="8409807" y="4825648"/>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grpSp>
    </p:spTree>
    <p:custDataLst>
      <p:tags r:id="rId1"/>
    </p:custDataLst>
    <p:extLst>
      <p:ext uri="{BB962C8B-B14F-4D97-AF65-F5344CB8AC3E}">
        <p14:creationId xmlns:p14="http://schemas.microsoft.com/office/powerpoint/2010/main" val="2227759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750"/>
                                        <p:tgtEl>
                                          <p:spTgt spid="45"/>
                                        </p:tgtEl>
                                      </p:cBhvr>
                                    </p:animEffect>
                                    <p:anim calcmode="lin" valueType="num">
                                      <p:cBhvr>
                                        <p:cTn id="18" dur="750" fill="hold"/>
                                        <p:tgtEl>
                                          <p:spTgt spid="45"/>
                                        </p:tgtEl>
                                        <p:attrNameLst>
                                          <p:attrName>ppt_x</p:attrName>
                                        </p:attrNameLst>
                                      </p:cBhvr>
                                      <p:tavLst>
                                        <p:tav tm="0">
                                          <p:val>
                                            <p:strVal val="#ppt_x"/>
                                          </p:val>
                                        </p:tav>
                                        <p:tav tm="100000">
                                          <p:val>
                                            <p:strVal val="#ppt_x"/>
                                          </p:val>
                                        </p:tav>
                                      </p:tavLst>
                                    </p:anim>
                                    <p:anim calcmode="lin" valueType="num">
                                      <p:cBhvr>
                                        <p:cTn id="19" dur="675" decel="100000" fill="hold"/>
                                        <p:tgtEl>
                                          <p:spTgt spid="45"/>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B83F0E3D-2C2C-9862-37CC-004FEFBBC72F}"/>
              </a:ext>
            </a:extLst>
          </p:cNvPr>
          <p:cNvSpPr txBox="1"/>
          <p:nvPr/>
        </p:nvSpPr>
        <p:spPr>
          <a:xfrm>
            <a:off x="7277007" y="3248633"/>
            <a:ext cx="2133600" cy="338554"/>
          </a:xfrm>
          <a:prstGeom prst="rect">
            <a:avLst/>
          </a:prstGeom>
          <a:noFill/>
        </p:spPr>
        <p:txBody>
          <a:bodyPr wrap="square" rtlCol="0">
            <a:spAutoFit/>
          </a:bodyPr>
          <a:lstStyle/>
          <a:p>
            <a:r>
              <a:rPr lang="en-US" sz="1600">
                <a:latin typeface="Open Sans" panose="020B0606030504020204" pitchFamily="34" charset="0"/>
                <a:ea typeface="Open Sans" panose="020B0606030504020204" pitchFamily="34" charset="0"/>
                <a:cs typeface="Open Sans" panose="020B0606030504020204" pitchFamily="34" charset="0"/>
              </a:rPr>
              <a:t>Follow These Steps</a:t>
            </a:r>
          </a:p>
        </p:txBody>
      </p:sp>
      <p:sp>
        <p:nvSpPr>
          <p:cNvPr id="2" name="Title 1">
            <a:extLst>
              <a:ext uri="{FF2B5EF4-FFF2-40B4-BE49-F238E27FC236}">
                <a16:creationId xmlns:a16="http://schemas.microsoft.com/office/drawing/2014/main" id="{8E85D3EF-E2DC-806E-B6BA-D241DBE51CEE}"/>
              </a:ext>
            </a:extLst>
          </p:cNvPr>
          <p:cNvSpPr>
            <a:spLocks noGrp="1"/>
          </p:cNvSpPr>
          <p:nvPr>
            <p:ph type="title"/>
          </p:nvPr>
        </p:nvSpPr>
        <p:spPr>
          <a:xfrm>
            <a:off x="1106904" y="892664"/>
            <a:ext cx="11085096" cy="980098"/>
          </a:xfrm>
        </p:spPr>
        <p:txBody>
          <a:bodyPr/>
          <a:lstStyle/>
          <a:p>
            <a:r>
              <a:rPr lang="en-GB" sz="3600"/>
              <a:t>Type + Decision-Making</a:t>
            </a:r>
          </a:p>
        </p:txBody>
      </p:sp>
      <p:sp>
        <p:nvSpPr>
          <p:cNvPr id="15" name="TextBox 14">
            <a:extLst>
              <a:ext uri="{FF2B5EF4-FFF2-40B4-BE49-F238E27FC236}">
                <a16:creationId xmlns:a16="http://schemas.microsoft.com/office/drawing/2014/main" id="{553BCFCB-E4A4-2139-A5CD-720FBA3468A9}"/>
              </a:ext>
            </a:extLst>
          </p:cNvPr>
          <p:cNvSpPr txBox="1"/>
          <p:nvPr/>
        </p:nvSpPr>
        <p:spPr>
          <a:xfrm>
            <a:off x="1134017" y="1782151"/>
            <a:ext cx="1532658" cy="369332"/>
          </a:xfrm>
          <a:prstGeom prst="rect">
            <a:avLst/>
          </a:prstGeom>
          <a:noFill/>
        </p:spPr>
        <p:txBody>
          <a:bodyPr wrap="square">
            <a:spAutoFit/>
          </a:bodyPr>
          <a:lstStyle/>
          <a:p>
            <a:r>
              <a:rPr lang="en-GB">
                <a:solidFill>
                  <a:schemeClr val="tx2"/>
                </a:solidFill>
                <a:latin typeface="Open Sans" panose="020B0606030504020204" pitchFamily="34" charset="0"/>
                <a:ea typeface="Open Sans" panose="020B0606030504020204" pitchFamily="34" charset="0"/>
                <a:cs typeface="Open Sans" panose="020B0606030504020204" pitchFamily="34" charset="0"/>
              </a:rPr>
              <a:t>Definition</a:t>
            </a:r>
          </a:p>
        </p:txBody>
      </p:sp>
      <p:sp>
        <p:nvSpPr>
          <p:cNvPr id="16" name="TextBox 15">
            <a:extLst>
              <a:ext uri="{FF2B5EF4-FFF2-40B4-BE49-F238E27FC236}">
                <a16:creationId xmlns:a16="http://schemas.microsoft.com/office/drawing/2014/main" id="{B1548D23-CC4A-0587-C3AE-6EBC61A80F05}"/>
              </a:ext>
            </a:extLst>
          </p:cNvPr>
          <p:cNvSpPr txBox="1"/>
          <p:nvPr/>
        </p:nvSpPr>
        <p:spPr>
          <a:xfrm>
            <a:off x="1134017" y="2133998"/>
            <a:ext cx="10023988" cy="584775"/>
          </a:xfrm>
          <a:prstGeom prst="rect">
            <a:avLst/>
          </a:prstGeom>
          <a:noFill/>
        </p:spPr>
        <p:txBody>
          <a:bodyPr wrap="square">
            <a:spAutoFit/>
          </a:bodyPr>
          <a:lstStyle/>
          <a:p>
            <a:r>
              <a:rPr lang="en-US" sz="1600" b="0" i="0">
                <a:solidFill>
                  <a:srgbClr val="114853"/>
                </a:solidFill>
                <a:effectLst/>
                <a:latin typeface="Open Sans" panose="020B0606030504020204" pitchFamily="34" charset="0"/>
              </a:rPr>
              <a:t>Type and decision-making combines the knowledge of </a:t>
            </a:r>
            <a:r>
              <a:rPr lang="en-US" sz="1600" b="1" i="0">
                <a:solidFill>
                  <a:srgbClr val="114853"/>
                </a:solidFill>
                <a:effectLst/>
                <a:latin typeface="Open Sans" panose="020B0606030504020204" pitchFamily="34" charset="0"/>
              </a:rPr>
              <a:t>MBTI</a:t>
            </a:r>
            <a:r>
              <a:rPr lang="en-US" sz="1600" b="1" i="0" baseline="30000">
                <a:solidFill>
                  <a:srgbClr val="114853"/>
                </a:solidFill>
                <a:effectLst/>
                <a:latin typeface="Open Sans" panose="020B0606030504020204" pitchFamily="34" charset="0"/>
              </a:rPr>
              <a:t>®</a:t>
            </a:r>
            <a:r>
              <a:rPr lang="en-US" sz="1600" b="1" i="0">
                <a:solidFill>
                  <a:srgbClr val="114853"/>
                </a:solidFill>
                <a:effectLst/>
                <a:latin typeface="Open Sans" panose="020B0606030504020204" pitchFamily="34" charset="0"/>
              </a:rPr>
              <a:t> type preferences </a:t>
            </a:r>
            <a:r>
              <a:rPr lang="en-US" sz="1600" b="0" i="0">
                <a:solidFill>
                  <a:srgbClr val="114853"/>
                </a:solidFill>
                <a:effectLst/>
                <a:latin typeface="Open Sans" panose="020B0606030504020204" pitchFamily="34" charset="0"/>
              </a:rPr>
              <a:t>with the </a:t>
            </a:r>
            <a:r>
              <a:rPr lang="en-US" sz="1600" b="1" i="0">
                <a:solidFill>
                  <a:srgbClr val="114853"/>
                </a:solidFill>
                <a:effectLst/>
                <a:latin typeface="Open Sans" panose="020B0606030504020204" pitchFamily="34" charset="0"/>
              </a:rPr>
              <a:t>skills required to help individuals and groups make better, more well-rounded decisions. </a:t>
            </a:r>
            <a:endParaRPr lang="en-US" sz="1600" b="1"/>
          </a:p>
        </p:txBody>
      </p:sp>
      <p:cxnSp>
        <p:nvCxnSpPr>
          <p:cNvPr id="17" name="Straight Connector 16">
            <a:extLst>
              <a:ext uri="{FF2B5EF4-FFF2-40B4-BE49-F238E27FC236}">
                <a16:creationId xmlns:a16="http://schemas.microsoft.com/office/drawing/2014/main" id="{8718D5B3-F1C3-80D0-42A3-81759DC73000}"/>
              </a:ext>
            </a:extLst>
          </p:cNvPr>
          <p:cNvCxnSpPr>
            <a:cxnSpLocks/>
          </p:cNvCxnSpPr>
          <p:nvPr/>
        </p:nvCxnSpPr>
        <p:spPr>
          <a:xfrm flipH="1">
            <a:off x="6442327" y="3429000"/>
            <a:ext cx="770672" cy="0"/>
          </a:xfrm>
          <a:prstGeom prst="line">
            <a:avLst/>
          </a:prstGeom>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4E57BA47-567F-C449-A0EB-015F24136D51}"/>
              </a:ext>
            </a:extLst>
          </p:cNvPr>
          <p:cNvSpPr txBox="1"/>
          <p:nvPr/>
        </p:nvSpPr>
        <p:spPr>
          <a:xfrm>
            <a:off x="6380166" y="3958861"/>
            <a:ext cx="4818778" cy="1323439"/>
          </a:xfrm>
          <a:prstGeom prst="rect">
            <a:avLst/>
          </a:prstGeom>
          <a:noFill/>
        </p:spPr>
        <p:txBody>
          <a:bodyPr wrap="square" rtlCol="0">
            <a:spAutoFit/>
          </a:bodyPr>
          <a:lstStyle/>
          <a:p>
            <a:pPr marL="274320" indent="-274320">
              <a:buFont typeface="+mj-lt"/>
              <a:buAutoNum type="arabicPeriod"/>
            </a:pPr>
            <a:r>
              <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rPr>
              <a:t>Explore the Skill Development Framework</a:t>
            </a:r>
          </a:p>
          <a:p>
            <a:pPr marL="274320" indent="-274320">
              <a:buFont typeface="+mj-lt"/>
              <a:buAutoNum type="arabicPeriod"/>
            </a:pPr>
            <a:endPar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endParaRPr>
          </a:p>
          <a:p>
            <a:pPr marL="274320" indent="-274320">
              <a:buFont typeface="+mj-lt"/>
              <a:buAutoNum type="arabicPeriod"/>
            </a:pPr>
            <a:r>
              <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rPr>
              <a:t>Acquire Basic Skills</a:t>
            </a:r>
          </a:p>
          <a:p>
            <a:pPr marL="274320" indent="-274320">
              <a:buFont typeface="+mj-lt"/>
              <a:buAutoNum type="arabicPeriod"/>
            </a:pPr>
            <a:endPar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endParaRPr>
          </a:p>
          <a:p>
            <a:pPr marL="274320" indent="-274320">
              <a:buFont typeface="+mj-lt"/>
              <a:buAutoNum type="arabicPeriod"/>
            </a:pPr>
            <a:r>
              <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rPr>
              <a:t>Cultivate Advanced Skills</a:t>
            </a:r>
          </a:p>
        </p:txBody>
      </p:sp>
      <p:cxnSp>
        <p:nvCxnSpPr>
          <p:cNvPr id="19" name="Straight Connector 18">
            <a:extLst>
              <a:ext uri="{FF2B5EF4-FFF2-40B4-BE49-F238E27FC236}">
                <a16:creationId xmlns:a16="http://schemas.microsoft.com/office/drawing/2014/main" id="{95418458-E2B7-C8AD-F65F-3DF289FAB915}"/>
              </a:ext>
            </a:extLst>
          </p:cNvPr>
          <p:cNvCxnSpPr>
            <a:cxnSpLocks/>
          </p:cNvCxnSpPr>
          <p:nvPr/>
        </p:nvCxnSpPr>
        <p:spPr>
          <a:xfrm flipH="1">
            <a:off x="9274026" y="3429000"/>
            <a:ext cx="770672" cy="0"/>
          </a:xfrm>
          <a:prstGeom prst="line">
            <a:avLst/>
          </a:prstGeom>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DC175D0A-C336-0969-7F26-80692DD393B2}"/>
              </a:ext>
            </a:extLst>
          </p:cNvPr>
          <p:cNvPicPr>
            <a:picLocks noChangeAspect="1"/>
          </p:cNvPicPr>
          <p:nvPr/>
        </p:nvPicPr>
        <p:blipFill>
          <a:blip r:embed="rId4"/>
          <a:stretch>
            <a:fillRect/>
          </a:stretch>
        </p:blipFill>
        <p:spPr>
          <a:xfrm>
            <a:off x="485386" y="2824156"/>
            <a:ext cx="5240927" cy="3395530"/>
          </a:xfrm>
          <a:prstGeom prst="rect">
            <a:avLst/>
          </a:prstGeom>
        </p:spPr>
      </p:pic>
    </p:spTree>
    <p:custDataLst>
      <p:tags r:id="rId1"/>
    </p:custDataLst>
    <p:extLst>
      <p:ext uri="{BB962C8B-B14F-4D97-AF65-F5344CB8AC3E}">
        <p14:creationId xmlns:p14="http://schemas.microsoft.com/office/powerpoint/2010/main" val="1477234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7CFF90-D9B6-0EA0-F422-65EFC2B94AC4}"/>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78357992-63B9-8DE7-917A-34F4DAAAAFE4}"/>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9C19A6B8-3FD1-95C5-34FD-40B11B0D2EBC}"/>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540AEFA4-29AE-CF0E-46DE-549A38878772}"/>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A17C68CB-1D40-498E-8686-54255839F0CA}"/>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A4C27D3B-13C0-DB96-746A-D49FA0685F6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A6D15EFD-39C5-1B28-6845-DC8BD2E90C7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7641B9CB-2DD4-524A-5539-4B8074388DC9}"/>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D4618727-9A91-E2EF-E3A1-B697B024B078}"/>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37C91D95-4CED-482D-02E2-A7ADDF8035FB}"/>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2E4DD7D1-E3F9-1B35-9A3C-DD7B298477D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3A1C13A7-CE63-64DC-6731-350DA6A839B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E588055F-269E-5E1B-E84C-B65E4BB16C7A}"/>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252FDC31-A787-8E82-1D8E-8A18E9C5DD89}"/>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63853D96-5F55-3AE2-FB7B-686488480144}"/>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825C9D00-7C81-015F-6F39-05CB6FC1E16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C882E962-4B7D-14F5-BD0C-894E5737409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2F4AEB38-20AD-AE0F-1D7C-E33CE5603EF9}"/>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F55E7FDB-EFE7-B6F4-B98F-936693C77015}"/>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7DC7412D-B59E-CFBB-7C3B-A1FB66BE3647}"/>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9CD020CA-2B91-E372-C39A-930D89CECFD1}"/>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E4B259D9-FBAF-5965-51D5-35E3530E26CA}"/>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53E668FA-34CB-98C0-98D1-CA318E4CC43E}"/>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7567219A-F3A3-BC1E-5880-D5B91EBC7BC6}"/>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13F38D75-BECE-D5C7-9073-7ACD4AF92114}"/>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sp>
        <p:nvSpPr>
          <p:cNvPr id="22" name="TextBox 21">
            <a:extLst>
              <a:ext uri="{FF2B5EF4-FFF2-40B4-BE49-F238E27FC236}">
                <a16:creationId xmlns:a16="http://schemas.microsoft.com/office/drawing/2014/main" id="{F73C2877-CCC8-DF67-5072-2759263628CC}"/>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sp>
        <p:nvSpPr>
          <p:cNvPr id="27" name="Title 3">
            <a:extLst>
              <a:ext uri="{FF2B5EF4-FFF2-40B4-BE49-F238E27FC236}">
                <a16:creationId xmlns:a16="http://schemas.microsoft.com/office/drawing/2014/main" id="{EEAD1A49-137D-A77E-6C28-21553CA7A9B4}"/>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1E261BD6-16F7-DC75-9EA5-926D058EB7F6}"/>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6" name="Group 5">
            <a:extLst>
              <a:ext uri="{FF2B5EF4-FFF2-40B4-BE49-F238E27FC236}">
                <a16:creationId xmlns:a16="http://schemas.microsoft.com/office/drawing/2014/main" id="{801257A2-A4F6-2A40-0A11-46772C28FDDF}"/>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D0989E32-213B-8F3C-26B2-2E267F886138}"/>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833B4081-57A4-B829-E963-09794832893B}"/>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7" name="Group 36">
            <a:extLst>
              <a:ext uri="{FF2B5EF4-FFF2-40B4-BE49-F238E27FC236}">
                <a16:creationId xmlns:a16="http://schemas.microsoft.com/office/drawing/2014/main" id="{50B178C2-17A8-A3C1-2E17-97CEDEA208BB}"/>
              </a:ext>
            </a:extLst>
          </p:cNvPr>
          <p:cNvGrpSpPr/>
          <p:nvPr/>
        </p:nvGrpSpPr>
        <p:grpSpPr>
          <a:xfrm>
            <a:off x="475489" y="1659644"/>
            <a:ext cx="10624634" cy="4699100"/>
            <a:chOff x="475489" y="1568572"/>
            <a:chExt cx="10624634" cy="4699100"/>
          </a:xfrm>
        </p:grpSpPr>
        <p:sp>
          <p:nvSpPr>
            <p:cNvPr id="21" name="Rectangle: Rounded Corners 20">
              <a:extLst>
                <a:ext uri="{FF2B5EF4-FFF2-40B4-BE49-F238E27FC236}">
                  <a16:creationId xmlns:a16="http://schemas.microsoft.com/office/drawing/2014/main" id="{59E1BE40-DBA9-A0A0-52D7-01FD6BB98E99}"/>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3" name="Content Placeholder 1">
              <a:extLst>
                <a:ext uri="{FF2B5EF4-FFF2-40B4-BE49-F238E27FC236}">
                  <a16:creationId xmlns:a16="http://schemas.microsoft.com/office/drawing/2014/main" id="{25A1B13D-0A02-D7D1-DD0C-8AB27E2DEFB5}"/>
                </a:ext>
              </a:extLst>
            </p:cNvPr>
            <p:cNvSpPr txBox="1">
              <a:spLocks/>
            </p:cNvSpPr>
            <p:nvPr/>
          </p:nvSpPr>
          <p:spPr>
            <a:xfrm>
              <a:off x="555434" y="1674171"/>
              <a:ext cx="10161728"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Sensing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Gather data to understand who needs to be involved and what their roles and influence will be.</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Ask specific questions to understand what is going on for those involved in the situation.</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Draw on stakeholder knowledge and past experience to have a detailed understanding of what’s happening.</a:t>
              </a:r>
            </a:p>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Intuition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possible stakeholders in the wider organization, customer base, and community.</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Be aware of potential changes and shifts over time in stakeholder roles and influence.</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Look for patterns and themes that may connect stakeholders' various interests.</a:t>
              </a:r>
            </a:p>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Thinking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Employ logical frameworks and methods to analyze stakeholder interests objectively.</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Manage competing interests and prioritize stakeholders whose impact on the decision is most important.</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Manage stakeholder expectations in a clear and objective manner and be prepared to stand by decisions.</a:t>
              </a:r>
            </a:p>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Feeling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Consult and collaborate with stakeholders to ensure that their needs are being met.</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Build rapport and positive relationships to gain the trust of stakeholders.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Get to know stakeholders in order to understand their personal concerns and values to create buy-in.</a:t>
              </a:r>
            </a:p>
            <a:p>
              <a:pPr marL="285750" indent="-285750">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8" name="Group 27">
            <a:extLst>
              <a:ext uri="{FF2B5EF4-FFF2-40B4-BE49-F238E27FC236}">
                <a16:creationId xmlns:a16="http://schemas.microsoft.com/office/drawing/2014/main" id="{6DCD4E5E-8F65-4A70-D5B3-84B53FF90E61}"/>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E610E523-B201-92BE-A4B5-722008CC6FE8}"/>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23E6EC3D-7E4D-02CB-7984-C85500EC3E23}"/>
                </a:ext>
              </a:extLst>
            </p:cNvPr>
            <p:cNvSpPr txBox="1"/>
            <p:nvPr/>
          </p:nvSpPr>
          <p:spPr>
            <a:xfrm>
              <a:off x="8412896"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grpSp>
    </p:spTree>
    <p:custDataLst>
      <p:tags r:id="rId1"/>
    </p:custDataLst>
    <p:extLst>
      <p:ext uri="{BB962C8B-B14F-4D97-AF65-F5344CB8AC3E}">
        <p14:creationId xmlns:p14="http://schemas.microsoft.com/office/powerpoint/2010/main" val="4088964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750"/>
                                        <p:tgtEl>
                                          <p:spTgt spid="28"/>
                                        </p:tgtEl>
                                      </p:cBhvr>
                                    </p:animEffect>
                                    <p:anim calcmode="lin" valueType="num">
                                      <p:cBhvr>
                                        <p:cTn id="18" dur="750" fill="hold"/>
                                        <p:tgtEl>
                                          <p:spTgt spid="28"/>
                                        </p:tgtEl>
                                        <p:attrNameLst>
                                          <p:attrName>ppt_x</p:attrName>
                                        </p:attrNameLst>
                                      </p:cBhvr>
                                      <p:tavLst>
                                        <p:tav tm="0">
                                          <p:val>
                                            <p:strVal val="#ppt_x"/>
                                          </p:val>
                                        </p:tav>
                                        <p:tav tm="100000">
                                          <p:val>
                                            <p:strVal val="#ppt_x"/>
                                          </p:val>
                                        </p:tav>
                                      </p:tavLst>
                                    </p:anim>
                                    <p:anim calcmode="lin" valueType="num">
                                      <p:cBhvr>
                                        <p:cTn id="19" dur="675" decel="100000" fill="hold"/>
                                        <p:tgtEl>
                                          <p:spTgt spid="28"/>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061EE1-4396-75CB-F62A-A7B4F6FC653D}"/>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CE8F654-8C5A-468F-EE99-93DF97A8EB2E}"/>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CB2A9527-9DED-C171-B6EE-8882D48BFC8F}"/>
              </a:ext>
            </a:extLst>
          </p:cNvPr>
          <p:cNvGrpSpPr/>
          <p:nvPr/>
        </p:nvGrpSpPr>
        <p:grpSpPr>
          <a:xfrm>
            <a:off x="4113407" y="2459736"/>
            <a:ext cx="3418829" cy="652657"/>
            <a:chOff x="4113407" y="2214340"/>
            <a:chExt cx="3418829" cy="652657"/>
          </a:xfrm>
          <a:solidFill>
            <a:schemeClr val="tx2"/>
          </a:solidFill>
        </p:grpSpPr>
        <p:sp>
          <p:nvSpPr>
            <p:cNvPr id="7" name="Rectangle: Rounded Corners 6">
              <a:hlinkClick r:id="rId4" action="ppaction://hlinksldjump"/>
              <a:extLst>
                <a:ext uri="{FF2B5EF4-FFF2-40B4-BE49-F238E27FC236}">
                  <a16:creationId xmlns:a16="http://schemas.microsoft.com/office/drawing/2014/main" id="{5969FD17-9629-60E8-243F-07FE88F67E21}"/>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27999A33-8034-4A4F-F9FD-DDE7182FA9C2}"/>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3C3BAA3B-B22A-01C6-DADB-6546869815E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F82AB3F9-EB02-05EC-49F8-DF773760EE3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7A5CBE62-1559-9BBF-69C9-09795D64030C}"/>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5" action="ppaction://hlinksldjump"/>
              <a:extLst>
                <a:ext uri="{FF2B5EF4-FFF2-40B4-BE49-F238E27FC236}">
                  <a16:creationId xmlns:a16="http://schemas.microsoft.com/office/drawing/2014/main" id="{5AA341D5-A1E8-723B-75F1-C7938A84B92C}"/>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F76FDA9-BAF8-7407-3BAF-84828F2EC407}"/>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18B2BBAF-F93C-5A15-831F-421E6273CCA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45C2FA8B-6B47-0A57-BE68-0CC4893613F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B1A9807A-0A2D-4637-25CB-7B14D64646A4}"/>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 action="ppaction://hlinkshowjump?jump=nextslide"/>
              <a:extLst>
                <a:ext uri="{FF2B5EF4-FFF2-40B4-BE49-F238E27FC236}">
                  <a16:creationId xmlns:a16="http://schemas.microsoft.com/office/drawing/2014/main" id="{057BDA87-F0F1-D57E-A6B5-4D4B4CFD446F}"/>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79FC088C-5AF3-ADA3-09D1-3ADAF6FA993E}"/>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BDE9FB12-AD96-5916-C847-6BCAEC8670F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9785E4B7-D11D-1210-7E14-45328CB5D0B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73E07997-D283-E70C-0C55-60F8A7057958}"/>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39DABAA4-EDD9-B32F-29E0-6FF9CD983E72}"/>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4668D55C-975D-94D8-0020-06D015A76E24}"/>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A06DD034-C868-34BC-D467-4BDA5D93D982}"/>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D78FF313-7F98-BD95-BAD2-5F001EF50A29}"/>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2C91E24C-1F8F-0AF2-7064-5A003C56F9D3}"/>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5C1C7665-6E19-7012-80D3-7A9D3641D0A1}"/>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EEC72F76-1A05-5E76-BF3F-9BFE4B79C0F7}"/>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Risk Assessment</a:t>
            </a:r>
          </a:p>
        </p:txBody>
      </p:sp>
      <p:sp>
        <p:nvSpPr>
          <p:cNvPr id="22" name="TextBox 21">
            <a:extLst>
              <a:ext uri="{FF2B5EF4-FFF2-40B4-BE49-F238E27FC236}">
                <a16:creationId xmlns:a16="http://schemas.microsoft.com/office/drawing/2014/main" id="{BDEEBBE1-09E2-858C-94F9-61CEFC3465CC}"/>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Risk Assessment</a:t>
            </a:r>
          </a:p>
        </p:txBody>
      </p:sp>
      <p:sp>
        <p:nvSpPr>
          <p:cNvPr id="27" name="Title 3">
            <a:extLst>
              <a:ext uri="{FF2B5EF4-FFF2-40B4-BE49-F238E27FC236}">
                <a16:creationId xmlns:a16="http://schemas.microsoft.com/office/drawing/2014/main" id="{8E89988D-F89C-2562-7EAB-3131C09CC93F}"/>
              </a:ext>
            </a:extLst>
          </p:cNvPr>
          <p:cNvSpPr>
            <a:spLocks noGrp="1"/>
          </p:cNvSpPr>
          <p:nvPr>
            <p:ph type="title"/>
          </p:nvPr>
        </p:nvSpPr>
        <p:spPr>
          <a:xfrm>
            <a:off x="767270" y="659995"/>
            <a:ext cx="10246896" cy="980098"/>
          </a:xfrm>
        </p:spPr>
        <p:txBody>
          <a:bodyPr anchor="t"/>
          <a:lstStyle/>
          <a:p>
            <a:r>
              <a:rPr lang="en-GB" sz="3600"/>
              <a:t>Advanced Skills</a:t>
            </a:r>
          </a:p>
        </p:txBody>
      </p:sp>
    </p:spTree>
    <p:custDataLst>
      <p:tags r:id="rId1"/>
    </p:custDataLst>
    <p:extLst>
      <p:ext uri="{BB962C8B-B14F-4D97-AF65-F5344CB8AC3E}">
        <p14:creationId xmlns:p14="http://schemas.microsoft.com/office/powerpoint/2010/main" val="33412778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91983-36D1-EBBE-2E6B-A452A58ACA82}"/>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BF7991D8-E64A-1D77-5D18-FFC965C267F6}"/>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8F87B6AC-4DA6-4D4E-F436-278672B7D402}"/>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6B9B1EE9-4864-8934-7A28-A132A4812673}"/>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74AC248B-2B47-F91F-E203-3009DFAB965A}"/>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27244C8-154E-BD7C-0EA0-7D67D21F1814}"/>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FC73B3B4-436D-7C8A-CBCF-6A79BB66A79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57515632-C8AB-6867-BE43-0FC94AEDE819}"/>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9FA64243-3BCA-248B-4156-19188722F228}"/>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B2B5D44D-CAB9-A5FD-4BB6-1202E4650C90}"/>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DE8AA257-4E53-3B68-B8D2-DBAF87B8F9F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334E619E-8367-379B-7239-B96CC93766B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E23D98EC-48AA-624A-F27D-FF3CDEB2BE51}"/>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263D4E8A-566D-8D6F-9609-DD897763A13B}"/>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CF5E3286-62F9-40D6-C005-FAB2CD8D9C27}"/>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E5C7C07B-A7AB-BD7A-97F0-E0BC1873F9BC}"/>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425AB302-56B3-4ED0-5F8F-4D7420775BE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0F7C28F6-7DE6-D1F2-EA5B-8EFE41C333FD}"/>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EED72990-55F0-52F7-0EA9-F99C95178D17}"/>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6BF9C6CE-1A15-EB8F-07ED-49134C5E449A}"/>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2C5B5AA2-4D2C-C81B-B0F5-318066F65F5F}"/>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607E5FD6-BB13-A3E3-1BC1-80AFAE5630CD}"/>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25C29734-9631-038A-D9BB-B2077A233212}"/>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668236C4-473E-8F19-AC9B-4189E0035B30}"/>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23327559-4E57-9290-0707-EB9C044E5CA0}"/>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Risk Assessment</a:t>
            </a:r>
          </a:p>
        </p:txBody>
      </p:sp>
      <p:sp>
        <p:nvSpPr>
          <p:cNvPr id="22" name="TextBox 21">
            <a:extLst>
              <a:ext uri="{FF2B5EF4-FFF2-40B4-BE49-F238E27FC236}">
                <a16:creationId xmlns:a16="http://schemas.microsoft.com/office/drawing/2014/main" id="{FA65A560-B4EB-EE52-776A-958B40270F2A}"/>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Risk Assessment</a:t>
            </a:r>
          </a:p>
        </p:txBody>
      </p:sp>
      <p:sp>
        <p:nvSpPr>
          <p:cNvPr id="27" name="Title 3">
            <a:extLst>
              <a:ext uri="{FF2B5EF4-FFF2-40B4-BE49-F238E27FC236}">
                <a16:creationId xmlns:a16="http://schemas.microsoft.com/office/drawing/2014/main" id="{21F2ED6A-C014-EBAE-6E32-B5B639DF2523}"/>
              </a:ext>
            </a:extLst>
          </p:cNvPr>
          <p:cNvSpPr>
            <a:spLocks noGrp="1"/>
          </p:cNvSpPr>
          <p:nvPr>
            <p:ph type="title"/>
          </p:nvPr>
        </p:nvSpPr>
        <p:spPr>
          <a:xfrm>
            <a:off x="767270" y="659995"/>
            <a:ext cx="10246896" cy="980098"/>
          </a:xfrm>
        </p:spPr>
        <p:txBody>
          <a:bodyPr anchor="t"/>
          <a:lstStyle/>
          <a:p>
            <a:r>
              <a:rPr lang="en-GB" sz="3600"/>
              <a:t>Advanced Skills</a:t>
            </a:r>
          </a:p>
        </p:txBody>
      </p:sp>
      <p:pic>
        <p:nvPicPr>
          <p:cNvPr id="4" name="Picture 3">
            <a:extLst>
              <a:ext uri="{FF2B5EF4-FFF2-40B4-BE49-F238E27FC236}">
                <a16:creationId xmlns:a16="http://schemas.microsoft.com/office/drawing/2014/main" id="{EFE255B1-DD87-649B-FF1E-1FF69A9C0862}"/>
              </a:ext>
            </a:extLst>
          </p:cNvPr>
          <p:cNvPicPr>
            <a:picLocks noChangeAspect="1"/>
          </p:cNvPicPr>
          <p:nvPr/>
        </p:nvPicPr>
        <p:blipFill>
          <a:blip r:embed="rId6"/>
          <a:stretch>
            <a:fillRect/>
          </a:stretch>
        </p:blipFill>
        <p:spPr>
          <a:xfrm>
            <a:off x="555434" y="1696819"/>
            <a:ext cx="3419475" cy="647700"/>
          </a:xfrm>
          <a:prstGeom prst="rect">
            <a:avLst/>
          </a:prstGeom>
        </p:spPr>
      </p:pic>
      <p:grpSp>
        <p:nvGrpSpPr>
          <p:cNvPr id="20" name="Group 19">
            <a:extLst>
              <a:ext uri="{FF2B5EF4-FFF2-40B4-BE49-F238E27FC236}">
                <a16:creationId xmlns:a16="http://schemas.microsoft.com/office/drawing/2014/main" id="{FD3CB1FA-56ED-7945-C840-1F2F558036D0}"/>
              </a:ext>
            </a:extLst>
          </p:cNvPr>
          <p:cNvGrpSpPr/>
          <p:nvPr/>
        </p:nvGrpSpPr>
        <p:grpSpPr>
          <a:xfrm>
            <a:off x="535803" y="2344519"/>
            <a:ext cx="10558656" cy="3918629"/>
            <a:chOff x="541466" y="2344519"/>
            <a:chExt cx="10558656" cy="3918629"/>
          </a:xfrm>
        </p:grpSpPr>
        <p:sp>
          <p:nvSpPr>
            <p:cNvPr id="6" name="Rectangle: Rounded Corners 5">
              <a:extLst>
                <a:ext uri="{FF2B5EF4-FFF2-40B4-BE49-F238E27FC236}">
                  <a16:creationId xmlns:a16="http://schemas.microsoft.com/office/drawing/2014/main" id="{DE0A3F53-E7A8-8F79-E1A4-F56BC75F6FB8}"/>
                </a:ext>
              </a:extLst>
            </p:cNvPr>
            <p:cNvSpPr/>
            <p:nvPr/>
          </p:nvSpPr>
          <p:spPr>
            <a:xfrm>
              <a:off x="541466" y="2344519"/>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
              <a:extLst>
                <a:ext uri="{FF2B5EF4-FFF2-40B4-BE49-F238E27FC236}">
                  <a16:creationId xmlns:a16="http://schemas.microsoft.com/office/drawing/2014/main" id="{A9CC4945-B8DB-DAA3-11D7-322DDF165F49}"/>
                </a:ext>
              </a:extLst>
            </p:cNvPr>
            <p:cNvSpPr txBox="1">
              <a:spLocks/>
            </p:cNvSpPr>
            <p:nvPr/>
          </p:nvSpPr>
          <p:spPr>
            <a:xfrm>
              <a:off x="827252" y="2615490"/>
              <a:ext cx="7023596"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dirty="0">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Systematically evaluate potential outcomes for likely success or failure </a:t>
              </a: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Identify unintended consequences of each option </a:t>
              </a:r>
            </a:p>
          </p:txBody>
        </p:sp>
      </p:grpSp>
      <p:pic>
        <p:nvPicPr>
          <p:cNvPr id="21" name="Picture 20" descr="A black background with a black square&#10;&#10;Description automatically generated with medium confidence">
            <a:extLst>
              <a:ext uri="{FF2B5EF4-FFF2-40B4-BE49-F238E27FC236}">
                <a16:creationId xmlns:a16="http://schemas.microsoft.com/office/drawing/2014/main" id="{F4B9EBCE-3CF9-ADAA-6C24-A68346B328C7}"/>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28" name="TextBox 27">
            <a:extLst>
              <a:ext uri="{FF2B5EF4-FFF2-40B4-BE49-F238E27FC236}">
                <a16:creationId xmlns:a16="http://schemas.microsoft.com/office/drawing/2014/main" id="{15BC4F34-6AAB-B749-FC12-D58A84CA453C}"/>
              </a:ext>
            </a:extLst>
          </p:cNvPr>
          <p:cNvSpPr txBox="1"/>
          <p:nvPr/>
        </p:nvSpPr>
        <p:spPr>
          <a:xfrm>
            <a:off x="10358164" y="4823728"/>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Risk Assessment</a:t>
            </a:r>
          </a:p>
        </p:txBody>
      </p:sp>
    </p:spTree>
    <p:custDataLst>
      <p:tags r:id="rId1"/>
    </p:custDataLst>
    <p:extLst>
      <p:ext uri="{BB962C8B-B14F-4D97-AF65-F5344CB8AC3E}">
        <p14:creationId xmlns:p14="http://schemas.microsoft.com/office/powerpoint/2010/main" val="264742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37"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750"/>
                                        <p:tgtEl>
                                          <p:spTgt spid="28"/>
                                        </p:tgtEl>
                                      </p:cBhvr>
                                    </p:animEffect>
                                    <p:anim calcmode="lin" valueType="num">
                                      <p:cBhvr>
                                        <p:cTn id="13" dur="750" fill="hold"/>
                                        <p:tgtEl>
                                          <p:spTgt spid="28"/>
                                        </p:tgtEl>
                                        <p:attrNameLst>
                                          <p:attrName>ppt_x</p:attrName>
                                        </p:attrNameLst>
                                      </p:cBhvr>
                                      <p:tavLst>
                                        <p:tav tm="0">
                                          <p:val>
                                            <p:strVal val="#ppt_x"/>
                                          </p:val>
                                        </p:tav>
                                        <p:tav tm="100000">
                                          <p:val>
                                            <p:strVal val="#ppt_x"/>
                                          </p:val>
                                        </p:tav>
                                      </p:tavLst>
                                    </p:anim>
                                    <p:anim calcmode="lin" valueType="num">
                                      <p:cBhvr>
                                        <p:cTn id="14" dur="675" decel="100000" fill="hold"/>
                                        <p:tgtEl>
                                          <p:spTgt spid="28"/>
                                        </p:tgtEl>
                                        <p:attrNameLst>
                                          <p:attrName>ppt_y</p:attrName>
                                        </p:attrNameLst>
                                      </p:cBhvr>
                                      <p:tavLst>
                                        <p:tav tm="0">
                                          <p:val>
                                            <p:strVal val="#ppt_y+1"/>
                                          </p:val>
                                        </p:tav>
                                        <p:tav tm="100000">
                                          <p:val>
                                            <p:strVal val="#ppt_y-.03"/>
                                          </p:val>
                                        </p:tav>
                                      </p:tavLst>
                                    </p:anim>
                                    <p:anim calcmode="lin" valueType="num">
                                      <p:cBhvr>
                                        <p:cTn id="15"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16" presetID="37"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4E1D6-C413-3481-FEC7-B68918D60ADD}"/>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C704C6AD-9407-925E-57B3-74A30ADDC5EC}"/>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B9A621D7-29FC-3F7C-501D-BB7AEB2FCC39}"/>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75F2EA77-0B64-AD22-A8D5-576A0A03CBB4}"/>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12AB6900-EF63-D839-BE72-2A4704242802}"/>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FE66F371-216A-1569-31E3-8686702D8DF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AF85FA5B-4CB7-BC41-F11A-1677F5A2CF7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84DD8119-6B39-0B0D-B892-FF68FD0C2DDE}"/>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63313E0F-996D-DAEC-4252-C7B58E6AD4F0}"/>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7831D95-579C-B47E-D2D8-AEA5FB950A75}"/>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CC9AB8B9-710D-AC0A-070D-E503A5AA0208}"/>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507A8CC9-3B5D-4FF6-1F2B-F46E81E50C98}"/>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A77FBB8D-41AB-F9C3-8089-631B31D7BF8C}"/>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E86A7E8C-8C0D-9F40-EB87-722C43B70DF2}"/>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DFBF7051-70D7-7214-3CF7-DDDBABF283E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F974D09B-711B-571A-43DA-3FF640F6606B}"/>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7534A4C3-4C8F-C908-64CB-4C97A698A787}"/>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600028B7-8F2D-D7CF-B363-24A2AF353D1E}"/>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450CB8E0-907D-77C5-777B-DDE9ECDA531D}"/>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16217E7E-736E-1EFA-FB9E-7F44E982CCA9}"/>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D76F265E-C0F7-480F-2FB8-9FFC3D68F9B5}"/>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1354806F-27D6-77B8-F13B-E226322B44C7}"/>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CA07A4F7-DE70-921F-2743-0A48629E312A}"/>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9B4DE5C6-5D74-6335-2F2D-C989C3B6C9F1}"/>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2C9BBD5C-A7FC-BB91-985B-ECB85AC58E44}"/>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Risk Assessment</a:t>
            </a:r>
          </a:p>
        </p:txBody>
      </p:sp>
      <p:sp>
        <p:nvSpPr>
          <p:cNvPr id="22" name="TextBox 21">
            <a:extLst>
              <a:ext uri="{FF2B5EF4-FFF2-40B4-BE49-F238E27FC236}">
                <a16:creationId xmlns:a16="http://schemas.microsoft.com/office/drawing/2014/main" id="{4C8A23B9-3FF8-511A-8C1F-CF00C32922AA}"/>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Risk Assessment</a:t>
            </a:r>
          </a:p>
        </p:txBody>
      </p:sp>
      <p:sp>
        <p:nvSpPr>
          <p:cNvPr id="27" name="Title 3">
            <a:extLst>
              <a:ext uri="{FF2B5EF4-FFF2-40B4-BE49-F238E27FC236}">
                <a16:creationId xmlns:a16="http://schemas.microsoft.com/office/drawing/2014/main" id="{83127B22-0BF2-E011-9A8D-F47F5767FA92}"/>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9" name="Rectangle: Rounded Corners 38">
            <a:extLst>
              <a:ext uri="{FF2B5EF4-FFF2-40B4-BE49-F238E27FC236}">
                <a16:creationId xmlns:a16="http://schemas.microsoft.com/office/drawing/2014/main" id="{AF115B5D-812B-F00A-4C5B-0F037FED0B7A}"/>
              </a:ext>
            </a:extLst>
          </p:cNvPr>
          <p:cNvSpPr/>
          <p:nvPr/>
        </p:nvSpPr>
        <p:spPr>
          <a:xfrm>
            <a:off x="4113406" y="1546515"/>
            <a:ext cx="3493008"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lvl="0" defTabSz="436822">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40" name="Group 39">
            <a:extLst>
              <a:ext uri="{FF2B5EF4-FFF2-40B4-BE49-F238E27FC236}">
                <a16:creationId xmlns:a16="http://schemas.microsoft.com/office/drawing/2014/main" id="{9C647DA5-ABAC-8608-2588-42903F212916}"/>
              </a:ext>
            </a:extLst>
          </p:cNvPr>
          <p:cNvGrpSpPr/>
          <p:nvPr/>
        </p:nvGrpSpPr>
        <p:grpSpPr>
          <a:xfrm>
            <a:off x="4224292" y="1696140"/>
            <a:ext cx="338328" cy="338328"/>
            <a:chOff x="687637" y="2265052"/>
            <a:chExt cx="338328" cy="338328"/>
          </a:xfrm>
        </p:grpSpPr>
        <p:sp>
          <p:nvSpPr>
            <p:cNvPr id="41" name="Oval 40">
              <a:extLst>
                <a:ext uri="{FF2B5EF4-FFF2-40B4-BE49-F238E27FC236}">
                  <a16:creationId xmlns:a16="http://schemas.microsoft.com/office/drawing/2014/main" id="{A550D16F-489D-F248-6C2E-38E00FB36971}"/>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Graphic 8">
              <a:extLst>
                <a:ext uri="{FF2B5EF4-FFF2-40B4-BE49-F238E27FC236}">
                  <a16:creationId xmlns:a16="http://schemas.microsoft.com/office/drawing/2014/main" id="{8400023A-BC88-A85E-8E0F-B44B951E3089}"/>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 name="Group 3">
            <a:extLst>
              <a:ext uri="{FF2B5EF4-FFF2-40B4-BE49-F238E27FC236}">
                <a16:creationId xmlns:a16="http://schemas.microsoft.com/office/drawing/2014/main" id="{BDA02C57-E47E-EA1C-B202-2A64085471E3}"/>
              </a:ext>
            </a:extLst>
          </p:cNvPr>
          <p:cNvGrpSpPr/>
          <p:nvPr/>
        </p:nvGrpSpPr>
        <p:grpSpPr>
          <a:xfrm>
            <a:off x="555433" y="2435177"/>
            <a:ext cx="10544688" cy="3871677"/>
            <a:chOff x="555434" y="2381639"/>
            <a:chExt cx="10544688" cy="3871677"/>
          </a:xfrm>
        </p:grpSpPr>
        <p:sp>
          <p:nvSpPr>
            <p:cNvPr id="43" name="Rectangle: Rounded Corners 42">
              <a:extLst>
                <a:ext uri="{FF2B5EF4-FFF2-40B4-BE49-F238E27FC236}">
                  <a16:creationId xmlns:a16="http://schemas.microsoft.com/office/drawing/2014/main" id="{10D4D93B-BB6F-2A59-8F52-3F7E4977FAEA}"/>
                </a:ext>
              </a:extLst>
            </p:cNvPr>
            <p:cNvSpPr/>
            <p:nvPr/>
          </p:nvSpPr>
          <p:spPr>
            <a:xfrm>
              <a:off x="555434" y="2381639"/>
              <a:ext cx="10544688" cy="3871677"/>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Content Placeholder 1">
              <a:extLst>
                <a:ext uri="{FF2B5EF4-FFF2-40B4-BE49-F238E27FC236}">
                  <a16:creationId xmlns:a16="http://schemas.microsoft.com/office/drawing/2014/main" id="{0F9F840C-B1BB-640C-4F26-D504F034F11B}"/>
                </a:ext>
              </a:extLst>
            </p:cNvPr>
            <p:cNvSpPr txBox="1">
              <a:spLocks/>
            </p:cNvSpPr>
            <p:nvPr/>
          </p:nvSpPr>
          <p:spPr>
            <a:xfrm>
              <a:off x="827252" y="2617040"/>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assess the risk of the decision. For some it may be more natural to focus on the risk of changing the tried and trusted, while others may see more opportunity than threat. </a:t>
              </a:r>
            </a:p>
          </p:txBody>
        </p:sp>
      </p:grpSp>
      <p:grpSp>
        <p:nvGrpSpPr>
          <p:cNvPr id="45" name="Group 44">
            <a:extLst>
              <a:ext uri="{FF2B5EF4-FFF2-40B4-BE49-F238E27FC236}">
                <a16:creationId xmlns:a16="http://schemas.microsoft.com/office/drawing/2014/main" id="{986E0966-4A49-47B8-54FE-91F48E718D1E}"/>
              </a:ext>
            </a:extLst>
          </p:cNvPr>
          <p:cNvGrpSpPr/>
          <p:nvPr/>
        </p:nvGrpSpPr>
        <p:grpSpPr>
          <a:xfrm>
            <a:off x="10322673" y="4243254"/>
            <a:ext cx="1512750" cy="1757812"/>
            <a:chOff x="8374316" y="4243254"/>
            <a:chExt cx="1512750"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F8248AD3-A259-8F8E-F468-8038D6D68542}"/>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8A60C3C4-BF90-73B9-5262-831634B90447}"/>
                </a:ext>
              </a:extLst>
            </p:cNvPr>
            <p:cNvSpPr txBox="1"/>
            <p:nvPr/>
          </p:nvSpPr>
          <p:spPr>
            <a:xfrm>
              <a:off x="8409807" y="4825648"/>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Risk Assessment</a:t>
              </a:r>
            </a:p>
          </p:txBody>
        </p:sp>
      </p:grpSp>
    </p:spTree>
    <p:custDataLst>
      <p:tags r:id="rId1"/>
    </p:custDataLst>
    <p:extLst>
      <p:ext uri="{BB962C8B-B14F-4D97-AF65-F5344CB8AC3E}">
        <p14:creationId xmlns:p14="http://schemas.microsoft.com/office/powerpoint/2010/main" val="1019450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750"/>
                                        <p:tgtEl>
                                          <p:spTgt spid="45"/>
                                        </p:tgtEl>
                                      </p:cBhvr>
                                    </p:animEffect>
                                    <p:anim calcmode="lin" valueType="num">
                                      <p:cBhvr>
                                        <p:cTn id="18" dur="750" fill="hold"/>
                                        <p:tgtEl>
                                          <p:spTgt spid="45"/>
                                        </p:tgtEl>
                                        <p:attrNameLst>
                                          <p:attrName>ppt_x</p:attrName>
                                        </p:attrNameLst>
                                      </p:cBhvr>
                                      <p:tavLst>
                                        <p:tav tm="0">
                                          <p:val>
                                            <p:strVal val="#ppt_x"/>
                                          </p:val>
                                        </p:tav>
                                        <p:tav tm="100000">
                                          <p:val>
                                            <p:strVal val="#ppt_x"/>
                                          </p:val>
                                        </p:tav>
                                      </p:tavLst>
                                    </p:anim>
                                    <p:anim calcmode="lin" valueType="num">
                                      <p:cBhvr>
                                        <p:cTn id="19" dur="675" decel="100000" fill="hold"/>
                                        <p:tgtEl>
                                          <p:spTgt spid="45"/>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ED3AF4-BD75-58DC-A4F1-D607414887AB}"/>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EF6BBA4D-7CCE-F82F-161B-DD31BC094E17}"/>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507FBD92-97FB-41E3-7066-6B080EF00C1B}"/>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551C18EA-DB6E-AACD-F46B-1020F1E98156}"/>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3EAF1811-4D46-76A3-9947-74AFBDDF81F7}"/>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A3136E21-34A5-9F31-3B66-10D0DB08409B}"/>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4974056C-2E7D-28D2-6883-538598596E58}"/>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19840710-A5A8-A829-F494-7B891B679BE4}"/>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941B778D-E60E-5830-DF3B-6321DF14A57E}"/>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E595B4F7-7A1D-C608-4A36-035C10591A5A}"/>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07436441-6074-B6DA-7556-2D5559628A1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912C94E9-C92B-BDF6-59E5-20A2F33C1EF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45982C85-8507-F265-4A7F-7EC892566E82}"/>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A5B083B8-A178-8F29-A5BD-AB0B0C8A38F6}"/>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52D36B51-FA7B-518B-A0EC-549B0073D860}"/>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044FD9F8-C00D-D0CA-CE02-BBFC6275E62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BDF1DE8E-1965-A5A1-2389-D8C95E7F4FC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E001B8DA-C4BE-4467-3B13-2D6040A6AF3A}"/>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B4F47F66-585B-EB20-A28D-36883D6D2F02}"/>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23494C53-EDB2-EEBC-DC75-B226CD06342F}"/>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F8039409-4F52-C49B-0078-E892C28D555A}"/>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E830604F-D1C0-E095-12F3-A6608F99C7E1}"/>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1360F2DA-1651-EF7D-D3E1-4E123C786D3D}"/>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448647DF-D1A0-FA7E-6577-ED6B05644FA8}"/>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2CEE1DD6-C1D0-1C7E-5595-65749512E207}"/>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Risk Assessment</a:t>
            </a:r>
          </a:p>
        </p:txBody>
      </p:sp>
      <p:sp>
        <p:nvSpPr>
          <p:cNvPr id="22" name="TextBox 21">
            <a:extLst>
              <a:ext uri="{FF2B5EF4-FFF2-40B4-BE49-F238E27FC236}">
                <a16:creationId xmlns:a16="http://schemas.microsoft.com/office/drawing/2014/main" id="{C68E6ACC-768C-3EDA-1AF6-E36273064774}"/>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Risk Assessment</a:t>
            </a:r>
          </a:p>
        </p:txBody>
      </p:sp>
      <p:sp>
        <p:nvSpPr>
          <p:cNvPr id="27" name="Title 3">
            <a:extLst>
              <a:ext uri="{FF2B5EF4-FFF2-40B4-BE49-F238E27FC236}">
                <a16:creationId xmlns:a16="http://schemas.microsoft.com/office/drawing/2014/main" id="{E9A61D1A-F982-5456-AC47-3C1DFF654710}"/>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8B94E0C5-C5CD-CEB8-4D45-582098312354}"/>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6" name="Group 5">
            <a:extLst>
              <a:ext uri="{FF2B5EF4-FFF2-40B4-BE49-F238E27FC236}">
                <a16:creationId xmlns:a16="http://schemas.microsoft.com/office/drawing/2014/main" id="{FFC10AAA-4BFA-32F7-7DF8-36985CAB5525}"/>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63B25D9F-B76D-69AF-42BF-E62ED6A13E38}"/>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7EE09F25-BFF0-290D-B64F-A19ABF47AF55}"/>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7" name="Group 36">
            <a:extLst>
              <a:ext uri="{FF2B5EF4-FFF2-40B4-BE49-F238E27FC236}">
                <a16:creationId xmlns:a16="http://schemas.microsoft.com/office/drawing/2014/main" id="{A3E45574-2CA0-2D7E-8828-B964F454FD6D}"/>
              </a:ext>
            </a:extLst>
          </p:cNvPr>
          <p:cNvGrpSpPr/>
          <p:nvPr/>
        </p:nvGrpSpPr>
        <p:grpSpPr>
          <a:xfrm>
            <a:off x="475487" y="1640093"/>
            <a:ext cx="10624634" cy="4699100"/>
            <a:chOff x="475489" y="1568572"/>
            <a:chExt cx="10624634" cy="4699100"/>
          </a:xfrm>
        </p:grpSpPr>
        <p:sp>
          <p:nvSpPr>
            <p:cNvPr id="21" name="Rectangle: Rounded Corners 20">
              <a:extLst>
                <a:ext uri="{FF2B5EF4-FFF2-40B4-BE49-F238E27FC236}">
                  <a16:creationId xmlns:a16="http://schemas.microsoft.com/office/drawing/2014/main" id="{F9B09D8F-1C03-0A9E-8D31-0C49F71D4FE4}"/>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3" name="Content Placeholder 1">
              <a:extLst>
                <a:ext uri="{FF2B5EF4-FFF2-40B4-BE49-F238E27FC236}">
                  <a16:creationId xmlns:a16="http://schemas.microsoft.com/office/drawing/2014/main" id="{D3C07CFA-025B-45BA-1766-8B7C96E7AF91}"/>
                </a:ext>
              </a:extLst>
            </p:cNvPr>
            <p:cNvSpPr txBox="1">
              <a:spLocks/>
            </p:cNvSpPr>
            <p:nvPr/>
          </p:nvSpPr>
          <p:spPr>
            <a:xfrm>
              <a:off x="555434" y="1674171"/>
              <a:ext cx="10161728"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Sensing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Identify risks by reviewing past examples and concrete data to spot potential problems.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Apply systematically collected data to assess the level of risk.</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Evaluate risks based on measurable data such as frequency and severity.</a:t>
              </a:r>
            </a:p>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Intuition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Imagine what could happen under various future scenarios.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Envision how current issues could evolve and escalate over time.</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Think ahead to consider emerging threats and unintended consequences that may not currently be obvious.</a:t>
              </a:r>
            </a:p>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Thinking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Apply cause-and-effect analysis to evaluate the consequences of various actions.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Employ structured methods and analytical tools to objectively quantify the level of risk.</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Develop systematic, logical strategies to address identified risks.</a:t>
              </a:r>
            </a:p>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Feeling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what is personally at stake and the emotional impact of potential loss.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how potential risks could affect team morale and well-being and the values of the people involved.</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Ensure that risk assessments include stakeholder concerns and customer trust.</a:t>
              </a:r>
            </a:p>
            <a:p>
              <a:pPr marL="285750" indent="-285750">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8" name="Group 27">
            <a:extLst>
              <a:ext uri="{FF2B5EF4-FFF2-40B4-BE49-F238E27FC236}">
                <a16:creationId xmlns:a16="http://schemas.microsoft.com/office/drawing/2014/main" id="{BDFDF459-2E60-26CD-DB8B-BABD16327C94}"/>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01D460FC-90E3-74DB-11C6-A074EE9671AB}"/>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3556D50A-3259-22CB-F2A9-BAD1D05EE922}"/>
                </a:ext>
              </a:extLst>
            </p:cNvPr>
            <p:cNvSpPr txBox="1"/>
            <p:nvPr/>
          </p:nvSpPr>
          <p:spPr>
            <a:xfrm>
              <a:off x="8412896"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Risk Assessment</a:t>
              </a:r>
            </a:p>
          </p:txBody>
        </p:sp>
      </p:grpSp>
    </p:spTree>
    <p:custDataLst>
      <p:tags r:id="rId1"/>
    </p:custDataLst>
    <p:extLst>
      <p:ext uri="{BB962C8B-B14F-4D97-AF65-F5344CB8AC3E}">
        <p14:creationId xmlns:p14="http://schemas.microsoft.com/office/powerpoint/2010/main" val="1134103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750"/>
                                        <p:tgtEl>
                                          <p:spTgt spid="28"/>
                                        </p:tgtEl>
                                      </p:cBhvr>
                                    </p:animEffect>
                                    <p:anim calcmode="lin" valueType="num">
                                      <p:cBhvr>
                                        <p:cTn id="18" dur="750" fill="hold"/>
                                        <p:tgtEl>
                                          <p:spTgt spid="28"/>
                                        </p:tgtEl>
                                        <p:attrNameLst>
                                          <p:attrName>ppt_x</p:attrName>
                                        </p:attrNameLst>
                                      </p:cBhvr>
                                      <p:tavLst>
                                        <p:tav tm="0">
                                          <p:val>
                                            <p:strVal val="#ppt_x"/>
                                          </p:val>
                                        </p:tav>
                                        <p:tav tm="100000">
                                          <p:val>
                                            <p:strVal val="#ppt_x"/>
                                          </p:val>
                                        </p:tav>
                                      </p:tavLst>
                                    </p:anim>
                                    <p:anim calcmode="lin" valueType="num">
                                      <p:cBhvr>
                                        <p:cTn id="19" dur="675" decel="100000" fill="hold"/>
                                        <p:tgtEl>
                                          <p:spTgt spid="28"/>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ACB40-3672-73D8-A727-36728A3037EE}"/>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374A0D3E-BC69-A613-D5CC-78F5A57A0EBA}"/>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F10FC416-7B82-8AA5-F40E-3BBADBD0001D}"/>
              </a:ext>
            </a:extLst>
          </p:cNvPr>
          <p:cNvGrpSpPr/>
          <p:nvPr/>
        </p:nvGrpSpPr>
        <p:grpSpPr>
          <a:xfrm>
            <a:off x="4113407" y="2459736"/>
            <a:ext cx="3418829" cy="652657"/>
            <a:chOff x="4113407" y="2214340"/>
            <a:chExt cx="3418829" cy="652657"/>
          </a:xfrm>
          <a:solidFill>
            <a:schemeClr val="tx2"/>
          </a:solidFill>
        </p:grpSpPr>
        <p:sp>
          <p:nvSpPr>
            <p:cNvPr id="7" name="Rectangle: Rounded Corners 6">
              <a:hlinkClick r:id="rId4" action="ppaction://hlinksldjump"/>
              <a:extLst>
                <a:ext uri="{FF2B5EF4-FFF2-40B4-BE49-F238E27FC236}">
                  <a16:creationId xmlns:a16="http://schemas.microsoft.com/office/drawing/2014/main" id="{55FFB324-34B7-F268-4FEF-71AF02D8CBE8}"/>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A5D1B0E6-ADC0-09E7-4C1E-F26A85E04D1F}"/>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F775123-0135-573A-89E0-718E86C83DD8}"/>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05932629-66A2-0E0A-0252-D586EB5B3C5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4DA92AF1-2FAB-E821-71E8-272128D309E0}"/>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5" action="ppaction://hlinksldjump"/>
              <a:extLst>
                <a:ext uri="{FF2B5EF4-FFF2-40B4-BE49-F238E27FC236}">
                  <a16:creationId xmlns:a16="http://schemas.microsoft.com/office/drawing/2014/main" id="{FCBAD2BB-778F-ADDA-4584-377F73D32293}"/>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48ECC515-5182-0D92-C434-6F5E9A8DAC59}"/>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5C14B44A-6613-3A7B-EDB1-EB88338887C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D3094ED8-5CD3-4B1C-2ABF-8869EF275AB7}"/>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EC4C4E41-4CF1-F390-7EAF-925467B4F3AF}"/>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 action="ppaction://hlinkshowjump?jump=nextslide"/>
              <a:extLst>
                <a:ext uri="{FF2B5EF4-FFF2-40B4-BE49-F238E27FC236}">
                  <a16:creationId xmlns:a16="http://schemas.microsoft.com/office/drawing/2014/main" id="{7DCFD9E6-A551-26A2-8F77-9B1C1F78BB05}"/>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BDCAA8F7-B74E-B8A9-4F51-C90077286A98}"/>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AD675312-D9B8-6B54-8D5B-4AE8CF810859}"/>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2932AD52-B7C2-06D5-3373-06EC2256EAB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63440EEB-C69B-7011-E123-A017B53BED28}"/>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5527BF47-5003-AB58-0966-3FC752420144}"/>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6D45318E-EF6B-E711-1C75-AA17A657D609}"/>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718E7A0B-508D-3AC2-ED68-8CA22464A7D6}"/>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C98AFDDA-2467-0C7A-3281-E5256312C1A1}"/>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3638DF12-E3CE-687F-3EBD-0F9DF9124C3D}"/>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77DE1FF4-AF2B-1BCB-78F2-84D9ED008025}"/>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115CFFAE-7FDE-ACDE-B7ED-6DC507E97E3F}"/>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
        <p:nvSpPr>
          <p:cNvPr id="22" name="TextBox 21">
            <a:extLst>
              <a:ext uri="{FF2B5EF4-FFF2-40B4-BE49-F238E27FC236}">
                <a16:creationId xmlns:a16="http://schemas.microsoft.com/office/drawing/2014/main" id="{378FAA28-A7AF-E6D7-BAC6-BDBA46BB0E2D}"/>
              </a:ext>
            </a:extLst>
          </p:cNvPr>
          <p:cNvSpPr txBox="1"/>
          <p:nvPr/>
        </p:nvSpPr>
        <p:spPr>
          <a:xfrm>
            <a:off x="1091878" y="1086992"/>
            <a:ext cx="354610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
        <p:nvSpPr>
          <p:cNvPr id="27" name="Title 3">
            <a:extLst>
              <a:ext uri="{FF2B5EF4-FFF2-40B4-BE49-F238E27FC236}">
                <a16:creationId xmlns:a16="http://schemas.microsoft.com/office/drawing/2014/main" id="{A8E334DB-2519-562C-5E5A-934943FFB99D}"/>
              </a:ext>
            </a:extLst>
          </p:cNvPr>
          <p:cNvSpPr>
            <a:spLocks noGrp="1"/>
          </p:cNvSpPr>
          <p:nvPr>
            <p:ph type="title"/>
          </p:nvPr>
        </p:nvSpPr>
        <p:spPr>
          <a:xfrm>
            <a:off x="767270" y="659995"/>
            <a:ext cx="10246896" cy="980098"/>
          </a:xfrm>
        </p:spPr>
        <p:txBody>
          <a:bodyPr anchor="t"/>
          <a:lstStyle/>
          <a:p>
            <a:r>
              <a:rPr lang="en-GB" sz="3600"/>
              <a:t>Advanced Skills</a:t>
            </a:r>
          </a:p>
        </p:txBody>
      </p:sp>
    </p:spTree>
    <p:custDataLst>
      <p:tags r:id="rId1"/>
    </p:custDataLst>
    <p:extLst>
      <p:ext uri="{BB962C8B-B14F-4D97-AF65-F5344CB8AC3E}">
        <p14:creationId xmlns:p14="http://schemas.microsoft.com/office/powerpoint/2010/main" val="40284408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3A841-A42F-73CE-9F5F-B6D9CD3E409F}"/>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C88C7B46-48D7-9B6B-C28A-AFEAD35EAD07}"/>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4973FD0E-6751-B0E4-91FF-DA93FCE60E77}"/>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A4775F5F-ECE4-D7E3-0B7D-FFA54D3A8214}"/>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B7C6AB51-EE53-07E8-0206-2BB87D77DDD8}"/>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4FE54FD-3ED6-BC85-BA15-21CE5590D64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7C211440-D9D7-A97C-153B-E19BCB10A0C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95ED9A72-E1D7-7B3D-B7D8-E0DE34339F54}"/>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A11CA7B0-E8A6-F123-A2F2-FBFEB1F9500D}"/>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4EF7E6B-98FC-79CF-EE84-91971CA5CC68}"/>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88483A4F-BAA1-E27E-902D-7931BE9B73B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DF12A747-1001-66CA-3122-FB7CC27DD91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3D87C4EB-8B31-C333-3956-E3A9D35BD4FD}"/>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F8B24544-3D43-0B93-3ABF-2140DBD99DF6}"/>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C7D3D6A2-2123-BEAC-D2C7-9631698CAACA}"/>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C21F5163-04CC-8E05-27B7-C1A272B3DA1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8E976844-5F7D-08E9-9E83-969E6046835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64CCF630-8922-43E4-DDCA-A9320E3DA5B4}"/>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DCB900E0-F97C-4426-B3DE-C700BC1D9F90}"/>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AC904D36-EE10-C6A1-4B6A-BE2633A2E35A}"/>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05D5EB8B-DCAD-6D0C-27F8-C456F106777C}"/>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8BDCC098-862F-D766-3767-2A33FC84472A}"/>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FAA07236-84DC-4CB2-84BA-EF869F148A15}"/>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DEB5411D-9148-9792-7175-8B00BE280CBA}"/>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74B31631-10E3-5035-8A8C-E8CDD4711452}"/>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
        <p:nvSpPr>
          <p:cNvPr id="27" name="Title 3">
            <a:extLst>
              <a:ext uri="{FF2B5EF4-FFF2-40B4-BE49-F238E27FC236}">
                <a16:creationId xmlns:a16="http://schemas.microsoft.com/office/drawing/2014/main" id="{465FE6DE-FF98-D440-9669-F87D8F17085C}"/>
              </a:ext>
            </a:extLst>
          </p:cNvPr>
          <p:cNvSpPr>
            <a:spLocks noGrp="1"/>
          </p:cNvSpPr>
          <p:nvPr>
            <p:ph type="title"/>
          </p:nvPr>
        </p:nvSpPr>
        <p:spPr>
          <a:xfrm>
            <a:off x="767270" y="659995"/>
            <a:ext cx="10246896" cy="980098"/>
          </a:xfrm>
        </p:spPr>
        <p:txBody>
          <a:bodyPr anchor="t"/>
          <a:lstStyle/>
          <a:p>
            <a:r>
              <a:rPr lang="en-GB" sz="3600"/>
              <a:t>Advanced Skills</a:t>
            </a:r>
          </a:p>
        </p:txBody>
      </p:sp>
      <p:pic>
        <p:nvPicPr>
          <p:cNvPr id="4" name="Picture 3">
            <a:extLst>
              <a:ext uri="{FF2B5EF4-FFF2-40B4-BE49-F238E27FC236}">
                <a16:creationId xmlns:a16="http://schemas.microsoft.com/office/drawing/2014/main" id="{19F96DD7-BBA7-E07F-310B-98F5CD4DC82A}"/>
              </a:ext>
            </a:extLst>
          </p:cNvPr>
          <p:cNvPicPr>
            <a:picLocks noChangeAspect="1"/>
          </p:cNvPicPr>
          <p:nvPr/>
        </p:nvPicPr>
        <p:blipFill>
          <a:blip r:embed="rId6"/>
          <a:stretch>
            <a:fillRect/>
          </a:stretch>
        </p:blipFill>
        <p:spPr>
          <a:xfrm>
            <a:off x="555434" y="1696819"/>
            <a:ext cx="3419475" cy="647700"/>
          </a:xfrm>
          <a:prstGeom prst="rect">
            <a:avLst/>
          </a:prstGeom>
        </p:spPr>
      </p:pic>
      <p:grpSp>
        <p:nvGrpSpPr>
          <p:cNvPr id="22" name="Group 21">
            <a:extLst>
              <a:ext uri="{FF2B5EF4-FFF2-40B4-BE49-F238E27FC236}">
                <a16:creationId xmlns:a16="http://schemas.microsoft.com/office/drawing/2014/main" id="{FFC53700-5B63-93B8-5F0A-7476FAD4C7AA}"/>
              </a:ext>
            </a:extLst>
          </p:cNvPr>
          <p:cNvGrpSpPr/>
          <p:nvPr/>
        </p:nvGrpSpPr>
        <p:grpSpPr>
          <a:xfrm>
            <a:off x="541465" y="2335980"/>
            <a:ext cx="10558656" cy="3918629"/>
            <a:chOff x="541466" y="2344519"/>
            <a:chExt cx="10558656" cy="3918629"/>
          </a:xfrm>
        </p:grpSpPr>
        <p:sp>
          <p:nvSpPr>
            <p:cNvPr id="6" name="Rectangle: Rounded Corners 5">
              <a:extLst>
                <a:ext uri="{FF2B5EF4-FFF2-40B4-BE49-F238E27FC236}">
                  <a16:creationId xmlns:a16="http://schemas.microsoft.com/office/drawing/2014/main" id="{47F42696-5447-2C14-5345-771FAED69337}"/>
                </a:ext>
              </a:extLst>
            </p:cNvPr>
            <p:cNvSpPr/>
            <p:nvPr/>
          </p:nvSpPr>
          <p:spPr>
            <a:xfrm>
              <a:off x="541466" y="2344519"/>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
              <a:extLst>
                <a:ext uri="{FF2B5EF4-FFF2-40B4-BE49-F238E27FC236}">
                  <a16:creationId xmlns:a16="http://schemas.microsoft.com/office/drawing/2014/main" id="{6B77953B-24C1-664B-482E-E1CCE9BF3178}"/>
                </a:ext>
              </a:extLst>
            </p:cNvPr>
            <p:cNvSpPr txBox="1">
              <a:spLocks/>
            </p:cNvSpPr>
            <p:nvPr/>
          </p:nvSpPr>
          <p:spPr>
            <a:xfrm>
              <a:off x="827252" y="2615490"/>
              <a:ext cx="7023596"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dirty="0">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Effectively balance speed with thoroughness </a:t>
              </a: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Recognize when to revisit or adjust decisions </a:t>
              </a:r>
            </a:p>
          </p:txBody>
        </p:sp>
      </p:grpSp>
      <p:pic>
        <p:nvPicPr>
          <p:cNvPr id="21" name="Picture 20" descr="A black background with a black square&#10;&#10;Description automatically generated with medium confidence">
            <a:extLst>
              <a:ext uri="{FF2B5EF4-FFF2-40B4-BE49-F238E27FC236}">
                <a16:creationId xmlns:a16="http://schemas.microsoft.com/office/drawing/2014/main" id="{368E7144-46C6-592E-D092-5A384060570E}"/>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28" name="TextBox 27">
            <a:extLst>
              <a:ext uri="{FF2B5EF4-FFF2-40B4-BE49-F238E27FC236}">
                <a16:creationId xmlns:a16="http://schemas.microsoft.com/office/drawing/2014/main" id="{E2CF4157-3F51-2507-0EF2-A6A9A7C4CB0A}"/>
              </a:ext>
            </a:extLst>
          </p:cNvPr>
          <p:cNvSpPr txBox="1"/>
          <p:nvPr/>
        </p:nvSpPr>
        <p:spPr>
          <a:xfrm>
            <a:off x="10358164" y="4823728"/>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
        <p:nvSpPr>
          <p:cNvPr id="20" name="TextBox 19">
            <a:extLst>
              <a:ext uri="{FF2B5EF4-FFF2-40B4-BE49-F238E27FC236}">
                <a16:creationId xmlns:a16="http://schemas.microsoft.com/office/drawing/2014/main" id="{0FF12B7D-5F75-38E4-E09B-55FFB321AD98}"/>
              </a:ext>
            </a:extLst>
          </p:cNvPr>
          <p:cNvSpPr txBox="1"/>
          <p:nvPr/>
        </p:nvSpPr>
        <p:spPr>
          <a:xfrm>
            <a:off x="1091878" y="1086992"/>
            <a:ext cx="354610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Tree>
    <p:custDataLst>
      <p:tags r:id="rId1"/>
    </p:custDataLst>
    <p:extLst>
      <p:ext uri="{BB962C8B-B14F-4D97-AF65-F5344CB8AC3E}">
        <p14:creationId xmlns:p14="http://schemas.microsoft.com/office/powerpoint/2010/main" val="2979092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37"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750"/>
                                        <p:tgtEl>
                                          <p:spTgt spid="28"/>
                                        </p:tgtEl>
                                      </p:cBhvr>
                                    </p:animEffect>
                                    <p:anim calcmode="lin" valueType="num">
                                      <p:cBhvr>
                                        <p:cTn id="13" dur="750" fill="hold"/>
                                        <p:tgtEl>
                                          <p:spTgt spid="28"/>
                                        </p:tgtEl>
                                        <p:attrNameLst>
                                          <p:attrName>ppt_x</p:attrName>
                                        </p:attrNameLst>
                                      </p:cBhvr>
                                      <p:tavLst>
                                        <p:tav tm="0">
                                          <p:val>
                                            <p:strVal val="#ppt_x"/>
                                          </p:val>
                                        </p:tav>
                                        <p:tav tm="100000">
                                          <p:val>
                                            <p:strVal val="#ppt_x"/>
                                          </p:val>
                                        </p:tav>
                                      </p:tavLst>
                                    </p:anim>
                                    <p:anim calcmode="lin" valueType="num">
                                      <p:cBhvr>
                                        <p:cTn id="14" dur="675" decel="100000" fill="hold"/>
                                        <p:tgtEl>
                                          <p:spTgt spid="28"/>
                                        </p:tgtEl>
                                        <p:attrNameLst>
                                          <p:attrName>ppt_y</p:attrName>
                                        </p:attrNameLst>
                                      </p:cBhvr>
                                      <p:tavLst>
                                        <p:tav tm="0">
                                          <p:val>
                                            <p:strVal val="#ppt_y+1"/>
                                          </p:val>
                                        </p:tav>
                                        <p:tav tm="100000">
                                          <p:val>
                                            <p:strVal val="#ppt_y-.03"/>
                                          </p:val>
                                        </p:tav>
                                      </p:tavLst>
                                    </p:anim>
                                    <p:anim calcmode="lin" valueType="num">
                                      <p:cBhvr>
                                        <p:cTn id="15"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16" presetID="37"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C71A18-E1EA-9582-A65D-DD303337670A}"/>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4E989C2F-DD62-1675-B20A-C780ED364B63}"/>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2BD7481A-C6E6-3F21-07D1-61EACBF12B0A}"/>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FD4424D7-AC52-E421-C2A7-739A3A267C08}"/>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302C133F-6077-8E15-9BB1-E629C77326C1}"/>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70FB990D-8909-ABB0-FE57-C3D3460B4DA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659F8C6-9F0A-DCD3-CB60-2A0ECD1C6E4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CE98290D-6997-3435-2A2E-C53F0C2DD7A1}"/>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D2B5CE4B-05D2-CCFB-E34E-41A2F52A32EC}"/>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9619756-CF72-91C8-4EF3-64FB1407649E}"/>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DEE5BE87-DA9F-6E2D-4836-E60170889BC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1DC0A984-37DF-E1B8-BA97-22E64FF0392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B4F23DBC-87A7-23B6-9B30-6D68249117E9}"/>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9E70BF6A-0DAD-CD41-CBF8-932FD91B1352}"/>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88C753DE-4EBE-0B01-4830-879344AB0434}"/>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2CB77259-F91E-A62B-00E1-ABBF9CC1C69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7D3696AA-D298-3E1E-B7A3-9AFB5718B794}"/>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F8AA32BB-4F53-8235-ECAA-BE494A6F33FD}"/>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B045526E-B459-D1BB-F2EF-F850A14DECD9}"/>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D19D8F41-65F3-908A-9C20-77EB4CDCFD95}"/>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7D603511-ED13-056C-C5C9-1EA345545CE1}"/>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0E5240C6-F620-6D8F-0717-B37827BCACE3}"/>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9B81EC22-662B-1267-530C-1C7C0F9BE069}"/>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A9D95AFC-7F92-D7F5-EF63-F7B7D65306A2}"/>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B3564FC4-2BB3-2CD8-D5D8-E7115FDE8038}"/>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
        <p:nvSpPr>
          <p:cNvPr id="27" name="Title 3">
            <a:extLst>
              <a:ext uri="{FF2B5EF4-FFF2-40B4-BE49-F238E27FC236}">
                <a16:creationId xmlns:a16="http://schemas.microsoft.com/office/drawing/2014/main" id="{105B085F-EC8A-2F00-F4B2-47BB1944C50C}"/>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9" name="Rectangle: Rounded Corners 38">
            <a:extLst>
              <a:ext uri="{FF2B5EF4-FFF2-40B4-BE49-F238E27FC236}">
                <a16:creationId xmlns:a16="http://schemas.microsoft.com/office/drawing/2014/main" id="{675338D7-3E8F-C06D-4FD8-1DAAD0D2A1FD}"/>
              </a:ext>
            </a:extLst>
          </p:cNvPr>
          <p:cNvSpPr/>
          <p:nvPr/>
        </p:nvSpPr>
        <p:spPr>
          <a:xfrm>
            <a:off x="4113406" y="1546515"/>
            <a:ext cx="3493008"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lvl="0" defTabSz="436822">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40" name="Group 39">
            <a:extLst>
              <a:ext uri="{FF2B5EF4-FFF2-40B4-BE49-F238E27FC236}">
                <a16:creationId xmlns:a16="http://schemas.microsoft.com/office/drawing/2014/main" id="{8A36238C-DDF6-AEFE-D699-4E3AEE187E83}"/>
              </a:ext>
            </a:extLst>
          </p:cNvPr>
          <p:cNvGrpSpPr/>
          <p:nvPr/>
        </p:nvGrpSpPr>
        <p:grpSpPr>
          <a:xfrm>
            <a:off x="4224292" y="1696140"/>
            <a:ext cx="338328" cy="338328"/>
            <a:chOff x="687637" y="2265052"/>
            <a:chExt cx="338328" cy="338328"/>
          </a:xfrm>
        </p:grpSpPr>
        <p:sp>
          <p:nvSpPr>
            <p:cNvPr id="41" name="Oval 40">
              <a:extLst>
                <a:ext uri="{FF2B5EF4-FFF2-40B4-BE49-F238E27FC236}">
                  <a16:creationId xmlns:a16="http://schemas.microsoft.com/office/drawing/2014/main" id="{EBEF37EB-7BBE-8025-D87F-7DF5DF67CED6}"/>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Graphic 8">
              <a:extLst>
                <a:ext uri="{FF2B5EF4-FFF2-40B4-BE49-F238E27FC236}">
                  <a16:creationId xmlns:a16="http://schemas.microsoft.com/office/drawing/2014/main" id="{7DC29A1A-FB25-D976-26AC-B97DD6ACD355}"/>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 name="Group 3">
            <a:extLst>
              <a:ext uri="{FF2B5EF4-FFF2-40B4-BE49-F238E27FC236}">
                <a16:creationId xmlns:a16="http://schemas.microsoft.com/office/drawing/2014/main" id="{F7AFA330-F7E1-70D6-DE08-7F9F504D6B50}"/>
              </a:ext>
            </a:extLst>
          </p:cNvPr>
          <p:cNvGrpSpPr/>
          <p:nvPr/>
        </p:nvGrpSpPr>
        <p:grpSpPr>
          <a:xfrm>
            <a:off x="550477" y="2435177"/>
            <a:ext cx="10544688" cy="3871677"/>
            <a:chOff x="555434" y="2381639"/>
            <a:chExt cx="10544688" cy="3871677"/>
          </a:xfrm>
        </p:grpSpPr>
        <p:sp>
          <p:nvSpPr>
            <p:cNvPr id="43" name="Rectangle: Rounded Corners 42">
              <a:extLst>
                <a:ext uri="{FF2B5EF4-FFF2-40B4-BE49-F238E27FC236}">
                  <a16:creationId xmlns:a16="http://schemas.microsoft.com/office/drawing/2014/main" id="{392FA83E-A664-16D6-5274-8BDC507BF51E}"/>
                </a:ext>
              </a:extLst>
            </p:cNvPr>
            <p:cNvSpPr/>
            <p:nvPr/>
          </p:nvSpPr>
          <p:spPr>
            <a:xfrm>
              <a:off x="555434" y="2381639"/>
              <a:ext cx="10544688" cy="3871677"/>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Content Placeholder 1">
              <a:extLst>
                <a:ext uri="{FF2B5EF4-FFF2-40B4-BE49-F238E27FC236}">
                  <a16:creationId xmlns:a16="http://schemas.microsoft.com/office/drawing/2014/main" id="{31E771F6-95D7-DE96-63FE-9AF9F477765F}"/>
                </a:ext>
              </a:extLst>
            </p:cNvPr>
            <p:cNvSpPr txBox="1">
              <a:spLocks/>
            </p:cNvSpPr>
            <p:nvPr/>
          </p:nvSpPr>
          <p:spPr>
            <a:xfrm>
              <a:off x="827252" y="2617040"/>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come to closure on decisions. The challenge for some is that they may come to closure too soon, while others may not come to closure soon enough. </a:t>
              </a:r>
            </a:p>
          </p:txBody>
        </p:sp>
      </p:grpSp>
      <p:grpSp>
        <p:nvGrpSpPr>
          <p:cNvPr id="45" name="Group 44">
            <a:extLst>
              <a:ext uri="{FF2B5EF4-FFF2-40B4-BE49-F238E27FC236}">
                <a16:creationId xmlns:a16="http://schemas.microsoft.com/office/drawing/2014/main" id="{B052A479-8490-BFE8-B341-48C56F1C7292}"/>
              </a:ext>
            </a:extLst>
          </p:cNvPr>
          <p:cNvGrpSpPr/>
          <p:nvPr/>
        </p:nvGrpSpPr>
        <p:grpSpPr>
          <a:xfrm>
            <a:off x="10322673" y="4243254"/>
            <a:ext cx="1512750" cy="1757812"/>
            <a:chOff x="8374316" y="4243254"/>
            <a:chExt cx="1512750"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338743D0-BD86-DBA2-825B-015C81445D66}"/>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922E87A3-11F1-FB58-1CD2-BFB335A5FBD9}"/>
                </a:ext>
              </a:extLst>
            </p:cNvPr>
            <p:cNvSpPr txBox="1"/>
            <p:nvPr/>
          </p:nvSpPr>
          <p:spPr>
            <a:xfrm>
              <a:off x="8409807" y="4825648"/>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grpSp>
      <p:sp>
        <p:nvSpPr>
          <p:cNvPr id="12" name="TextBox 11">
            <a:extLst>
              <a:ext uri="{FF2B5EF4-FFF2-40B4-BE49-F238E27FC236}">
                <a16:creationId xmlns:a16="http://schemas.microsoft.com/office/drawing/2014/main" id="{0B07613C-7141-1D00-3884-4046140DBE30}"/>
              </a:ext>
            </a:extLst>
          </p:cNvPr>
          <p:cNvSpPr txBox="1"/>
          <p:nvPr/>
        </p:nvSpPr>
        <p:spPr>
          <a:xfrm>
            <a:off x="1091878" y="1086992"/>
            <a:ext cx="354610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Tree>
    <p:custDataLst>
      <p:tags r:id="rId1"/>
    </p:custDataLst>
    <p:extLst>
      <p:ext uri="{BB962C8B-B14F-4D97-AF65-F5344CB8AC3E}">
        <p14:creationId xmlns:p14="http://schemas.microsoft.com/office/powerpoint/2010/main" val="177719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750"/>
                                        <p:tgtEl>
                                          <p:spTgt spid="45"/>
                                        </p:tgtEl>
                                      </p:cBhvr>
                                    </p:animEffect>
                                    <p:anim calcmode="lin" valueType="num">
                                      <p:cBhvr>
                                        <p:cTn id="18" dur="750" fill="hold"/>
                                        <p:tgtEl>
                                          <p:spTgt spid="45"/>
                                        </p:tgtEl>
                                        <p:attrNameLst>
                                          <p:attrName>ppt_x</p:attrName>
                                        </p:attrNameLst>
                                      </p:cBhvr>
                                      <p:tavLst>
                                        <p:tav tm="0">
                                          <p:val>
                                            <p:strVal val="#ppt_x"/>
                                          </p:val>
                                        </p:tav>
                                        <p:tav tm="100000">
                                          <p:val>
                                            <p:strVal val="#ppt_x"/>
                                          </p:val>
                                        </p:tav>
                                      </p:tavLst>
                                    </p:anim>
                                    <p:anim calcmode="lin" valueType="num">
                                      <p:cBhvr>
                                        <p:cTn id="19" dur="675" decel="100000" fill="hold"/>
                                        <p:tgtEl>
                                          <p:spTgt spid="45"/>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56C184-FF55-672C-DF8B-4D5217C9573F}"/>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C5A8B069-9E97-143F-F516-8C75A5B3F45E}"/>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5F31A045-668E-E95E-4E42-B67C14AEAC0F}"/>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7031750C-9DEE-0655-9239-D7D3864678BA}"/>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27D4E7A7-0703-D839-37C1-9850D31D2EC2}"/>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E7CE304A-6561-7073-DD74-FE2072970FD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9CD9A674-B5C8-9BF1-103F-A3BB2D8CCE7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B8BCEDA5-6BFA-F55F-A03F-EFAFC129A042}"/>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6D90584A-0FF3-3389-6035-7896B54597B0}"/>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ECED38B2-A8B5-596C-CD01-36DE7B175980}"/>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A98DD813-C5E1-4EF6-BC5C-81CF61168E6E}"/>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EF87A454-BED9-1E8A-CFF9-DEB2CC33EC7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8E887677-8B53-CECE-93CD-AFB3BB29618B}"/>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DEDC3B5B-6BEC-C6E9-B368-BB3C3AF6E6C6}"/>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4164086C-966A-55EA-7E6E-880D77EACBCD}"/>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28FE1521-6CA4-C2A1-DE28-991C908ED69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DE811D36-A42A-8C42-D830-F0A85E0A53E0}"/>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7F59352F-E6FC-BDA5-9C56-69368E8E8BEE}"/>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6901144A-AC40-EB1F-88F7-915E1E62F041}"/>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5ADB8796-9CF3-436A-EA55-2589F4495DA5}"/>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D4E2225D-8EDB-304F-A790-C34712080D79}"/>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0E8D53F5-6584-8887-295A-C4B3A4076D46}"/>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4052F936-191F-9379-FE19-688A364055DE}"/>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DAA4657D-4759-7BAE-0467-0DB38A4460A5}"/>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EED7EA33-EB15-E97C-0F80-E1CA04681D70}"/>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
        <p:nvSpPr>
          <p:cNvPr id="27" name="Title 3">
            <a:extLst>
              <a:ext uri="{FF2B5EF4-FFF2-40B4-BE49-F238E27FC236}">
                <a16:creationId xmlns:a16="http://schemas.microsoft.com/office/drawing/2014/main" id="{7EC1D5AA-629F-9F60-5776-15A3CE32238C}"/>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3970C511-EFDB-A36F-D083-CA6D4D9AD1BD}"/>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endParaRPr kumimoji="0" lang="en-US" sz="1400" b="1" i="0" u="sng"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6" name="Group 5">
            <a:extLst>
              <a:ext uri="{FF2B5EF4-FFF2-40B4-BE49-F238E27FC236}">
                <a16:creationId xmlns:a16="http://schemas.microsoft.com/office/drawing/2014/main" id="{FE2F1252-65EE-CA9A-8148-1C0C4CA8D89A}"/>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35853AE6-3C33-7132-78FC-C75431794BD3}"/>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2D1441E3-A7C2-54A6-7CCD-269BB2BDCFB1}"/>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2" name="Group 21">
            <a:extLst>
              <a:ext uri="{FF2B5EF4-FFF2-40B4-BE49-F238E27FC236}">
                <a16:creationId xmlns:a16="http://schemas.microsoft.com/office/drawing/2014/main" id="{598D073F-C2A5-5CE1-6D94-E62BA87A0923}"/>
              </a:ext>
            </a:extLst>
          </p:cNvPr>
          <p:cNvGrpSpPr/>
          <p:nvPr/>
        </p:nvGrpSpPr>
        <p:grpSpPr>
          <a:xfrm>
            <a:off x="477849" y="1640093"/>
            <a:ext cx="10624634" cy="4699100"/>
            <a:chOff x="475489" y="1568572"/>
            <a:chExt cx="10624634" cy="4699100"/>
          </a:xfrm>
        </p:grpSpPr>
        <p:sp>
          <p:nvSpPr>
            <p:cNvPr id="21" name="Rectangle: Rounded Corners 20">
              <a:extLst>
                <a:ext uri="{FF2B5EF4-FFF2-40B4-BE49-F238E27FC236}">
                  <a16:creationId xmlns:a16="http://schemas.microsoft.com/office/drawing/2014/main" id="{44AF29B1-DA84-422D-D27C-30974D4D3737}"/>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3" name="Content Placeholder 1">
              <a:extLst>
                <a:ext uri="{FF2B5EF4-FFF2-40B4-BE49-F238E27FC236}">
                  <a16:creationId xmlns:a16="http://schemas.microsoft.com/office/drawing/2014/main" id="{AB9609FB-F82D-BA26-0FF2-847F9EEBCC84}"/>
                </a:ext>
              </a:extLst>
            </p:cNvPr>
            <p:cNvSpPr txBox="1">
              <a:spLocks/>
            </p:cNvSpPr>
            <p:nvPr/>
          </p:nvSpPr>
          <p:spPr>
            <a:xfrm>
              <a:off x="659769" y="1647451"/>
              <a:ext cx="9802730"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spcBef>
                  <a:spcPts val="200"/>
                </a:spcBef>
                <a:spcAft>
                  <a:spcPts val="200"/>
                </a:spcAft>
                <a:buFont typeface="Arial" panose="020B0604020202020204" pitchFamily="34" charset="0"/>
                <a:buChar char="•"/>
                <a:defRPr/>
              </a:pP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EJ:</a:t>
              </a:r>
            </a:p>
            <a:p>
              <a:pPr lvl="1">
                <a:spcBef>
                  <a:spcPts val="200"/>
                </a:spcBef>
                <a:spcAft>
                  <a:spcPts val="200"/>
                </a:spcAft>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be decisive in driving the decision-making process forward with action-oriented leadership.</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be efficient in implementation, ensuring that decisions are executed promptly without unnecessary delays.</a:t>
              </a:r>
            </a:p>
            <a:p>
              <a:pPr lvl="1">
                <a:spcBef>
                  <a:spcPts val="200"/>
                </a:spcBef>
                <a:spcAft>
                  <a:spcPts val="200"/>
                </a:spcAft>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Remember to take time to reflect on your decisions. Set review points to revisit and adjust quick decisions if necessary.</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Allow enough time for input from others and remain open to modifying plans should new information emerge.</a:t>
              </a:r>
            </a:p>
            <a:p>
              <a:pPr marL="182880" indent="-182880">
                <a:spcBef>
                  <a:spcPts val="200"/>
                </a:spcBef>
                <a:spcAft>
                  <a:spcPts val="200"/>
                </a:spcAft>
                <a:buFont typeface="Arial" panose="020B0604020202020204" pitchFamily="34" charset="0"/>
                <a:buChar char="•"/>
                <a:defRPr/>
              </a:pP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EP:</a:t>
              </a:r>
            </a:p>
            <a:p>
              <a:pPr lvl="1">
                <a:spcBef>
                  <a:spcPts val="200"/>
                </a:spcBef>
                <a:spcAft>
                  <a:spcPts val="200"/>
                </a:spcAft>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enjoy jumping in to deal with rapidly evolving situations and responding swiftly to new information.</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be open to new options that allow you to pivot quickly and respond to emerging situations.</a:t>
              </a:r>
            </a:p>
            <a:p>
              <a:pPr lvl="1">
                <a:spcBef>
                  <a:spcPts val="200"/>
                </a:spcBef>
                <a:spcAft>
                  <a:spcPts val="200"/>
                </a:spcAft>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Take reflection time to ensure enough thoroughness in decision-making before jumping into action.</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Remember to be clear and to articulate decisions that have been made, along with how these connect to your actions.</a:t>
              </a:r>
            </a:p>
          </p:txBody>
        </p:sp>
      </p:grpSp>
      <p:grpSp>
        <p:nvGrpSpPr>
          <p:cNvPr id="28" name="Group 27">
            <a:extLst>
              <a:ext uri="{FF2B5EF4-FFF2-40B4-BE49-F238E27FC236}">
                <a16:creationId xmlns:a16="http://schemas.microsoft.com/office/drawing/2014/main" id="{EBC02EAA-D60A-6B05-38DF-65E1B82B3DB1}"/>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F2E230A9-04A1-926A-3D18-F3EAE9AAF963}"/>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FDBF3052-9CC0-214D-BD0F-04F0EE3CC3D3}"/>
                </a:ext>
              </a:extLst>
            </p:cNvPr>
            <p:cNvSpPr txBox="1"/>
            <p:nvPr/>
          </p:nvSpPr>
          <p:spPr>
            <a:xfrm>
              <a:off x="8412896"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grpSp>
      <p:sp>
        <p:nvSpPr>
          <p:cNvPr id="37" name="TextBox 36">
            <a:extLst>
              <a:ext uri="{FF2B5EF4-FFF2-40B4-BE49-F238E27FC236}">
                <a16:creationId xmlns:a16="http://schemas.microsoft.com/office/drawing/2014/main" id="{A0CB84D2-ADEA-5CD8-A33F-00E832038A1C}"/>
              </a:ext>
            </a:extLst>
          </p:cNvPr>
          <p:cNvSpPr txBox="1"/>
          <p:nvPr/>
        </p:nvSpPr>
        <p:spPr>
          <a:xfrm>
            <a:off x="1091878" y="1086992"/>
            <a:ext cx="354610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
        <p:nvSpPr>
          <p:cNvPr id="38" name="Rectangle: Folded Corner 37">
            <a:extLst>
              <a:ext uri="{FF2B5EF4-FFF2-40B4-BE49-F238E27FC236}">
                <a16:creationId xmlns:a16="http://schemas.microsoft.com/office/drawing/2014/main" id="{6931C598-B976-CBED-0396-D3FD8831754D}"/>
              </a:ext>
            </a:extLst>
          </p:cNvPr>
          <p:cNvSpPr/>
          <p:nvPr/>
        </p:nvSpPr>
        <p:spPr>
          <a:xfrm>
            <a:off x="10067827" y="942680"/>
            <a:ext cx="838985" cy="623289"/>
          </a:xfrm>
          <a:prstGeom prst="foldedCorner">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E3B32334-B603-0AE5-2019-6A92554C6C6F}"/>
              </a:ext>
            </a:extLst>
          </p:cNvPr>
          <p:cNvSpPr txBox="1"/>
          <p:nvPr/>
        </p:nvSpPr>
        <p:spPr>
          <a:xfrm>
            <a:off x="10044704" y="1018658"/>
            <a:ext cx="1012439" cy="369332"/>
          </a:xfrm>
          <a:prstGeom prst="rect">
            <a:avLst/>
          </a:prstGeom>
          <a:noFill/>
        </p:spPr>
        <p:txBody>
          <a:bodyPr wrap="square" rtlCol="0" anchor="ctr">
            <a:spAutoFit/>
          </a:body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EJ &amp; EP</a:t>
            </a:r>
          </a:p>
        </p:txBody>
      </p:sp>
    </p:spTree>
    <p:custDataLst>
      <p:tags r:id="rId1"/>
    </p:custDataLst>
    <p:extLst>
      <p:ext uri="{BB962C8B-B14F-4D97-AF65-F5344CB8AC3E}">
        <p14:creationId xmlns:p14="http://schemas.microsoft.com/office/powerpoint/2010/main" val="2205426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1" presetClass="entr" presetSubtype="0" fill="hold" grpId="1" nodeType="afterEffect">
                                  <p:stCondLst>
                                    <p:cond delay="0"/>
                                  </p:stCondLst>
                                  <p:childTnLst>
                                    <p:set>
                                      <p:cBhvr>
                                        <p:cTn id="17" dur="1" fill="hold">
                                          <p:stCondLst>
                                            <p:cond delay="0"/>
                                          </p:stCondLst>
                                        </p:cTn>
                                        <p:tgtEl>
                                          <p:spTgt spid="38"/>
                                        </p:tgtEl>
                                        <p:attrNameLst>
                                          <p:attrName>style.visibility</p:attrName>
                                        </p:attrNameLst>
                                      </p:cBhvr>
                                      <p:to>
                                        <p:strVal val="visible"/>
                                      </p:to>
                                    </p:set>
                                  </p:childTnLst>
                                </p:cTn>
                              </p:par>
                              <p:par>
                                <p:cTn id="18" presetID="1" presetClass="entr" presetSubtype="0" fill="hold" grpId="1" nodeType="withEffect">
                                  <p:stCondLst>
                                    <p:cond delay="0"/>
                                  </p:stCondLst>
                                  <p:childTnLst>
                                    <p:set>
                                      <p:cBhvr>
                                        <p:cTn id="19" dur="1" fill="hold">
                                          <p:stCondLst>
                                            <p:cond delay="0"/>
                                          </p:stCondLst>
                                        </p:cTn>
                                        <p:tgtEl>
                                          <p:spTgt spid="39"/>
                                        </p:tgtEl>
                                        <p:attrNameLst>
                                          <p:attrName>style.visibility</p:attrName>
                                        </p:attrNameLst>
                                      </p:cBhvr>
                                      <p:to>
                                        <p:strVal val="visible"/>
                                      </p:to>
                                    </p:set>
                                  </p:childTnLst>
                                </p:cTn>
                              </p:par>
                            </p:childTnLst>
                          </p:cTn>
                        </p:par>
                        <p:par>
                          <p:cTn id="20" fill="hold">
                            <p:stCondLst>
                              <p:cond delay="500"/>
                            </p:stCondLst>
                            <p:childTnLst>
                              <p:par>
                                <p:cTn id="21" presetID="26" presetClass="emph" presetSubtype="0" fill="hold" grpId="0" nodeType="afterEffect">
                                  <p:stCondLst>
                                    <p:cond delay="0"/>
                                  </p:stCondLst>
                                  <p:childTnLst>
                                    <p:animEffect transition="out" filter="fade">
                                      <p:cBhvr>
                                        <p:cTn id="22" dur="750" tmFilter="0, 0; .2, .5; .8, .5; 1, 0"/>
                                        <p:tgtEl>
                                          <p:spTgt spid="38"/>
                                        </p:tgtEl>
                                      </p:cBhvr>
                                    </p:animEffect>
                                    <p:animScale>
                                      <p:cBhvr>
                                        <p:cTn id="23" dur="375" autoRev="1" fill="hold"/>
                                        <p:tgtEl>
                                          <p:spTgt spid="38"/>
                                        </p:tgtEl>
                                      </p:cBhvr>
                                      <p:by x="105000" y="105000"/>
                                    </p:animScale>
                                  </p:childTnLst>
                                </p:cTn>
                              </p:par>
                              <p:par>
                                <p:cTn id="24" presetID="26" presetClass="emph" presetSubtype="0" fill="hold" grpId="0" nodeType="withEffect">
                                  <p:stCondLst>
                                    <p:cond delay="0"/>
                                  </p:stCondLst>
                                  <p:childTnLst>
                                    <p:animEffect transition="out" filter="fade">
                                      <p:cBhvr>
                                        <p:cTn id="25" dur="750" tmFilter="0, 0; .2, .5; .8, .5; 1, 0"/>
                                        <p:tgtEl>
                                          <p:spTgt spid="39"/>
                                        </p:tgtEl>
                                      </p:cBhvr>
                                    </p:animEffect>
                                    <p:animScale>
                                      <p:cBhvr>
                                        <p:cTn id="26" dur="375" autoRev="1" fill="hold"/>
                                        <p:tgtEl>
                                          <p:spTgt spid="39"/>
                                        </p:tgtEl>
                                      </p:cBhvr>
                                      <p:by x="105000" y="105000"/>
                                    </p:animScale>
                                  </p:childTnLst>
                                </p:cTn>
                              </p:par>
                              <p:par>
                                <p:cTn id="27" presetID="37"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750"/>
                                        <p:tgtEl>
                                          <p:spTgt spid="28"/>
                                        </p:tgtEl>
                                      </p:cBhvr>
                                    </p:animEffect>
                                    <p:anim calcmode="lin" valueType="num">
                                      <p:cBhvr>
                                        <p:cTn id="30" dur="750" fill="hold"/>
                                        <p:tgtEl>
                                          <p:spTgt spid="28"/>
                                        </p:tgtEl>
                                        <p:attrNameLst>
                                          <p:attrName>ppt_x</p:attrName>
                                        </p:attrNameLst>
                                      </p:cBhvr>
                                      <p:tavLst>
                                        <p:tav tm="0">
                                          <p:val>
                                            <p:strVal val="#ppt_x"/>
                                          </p:val>
                                        </p:tav>
                                        <p:tav tm="100000">
                                          <p:val>
                                            <p:strVal val="#ppt_x"/>
                                          </p:val>
                                        </p:tav>
                                      </p:tavLst>
                                    </p:anim>
                                    <p:anim calcmode="lin" valueType="num">
                                      <p:cBhvr>
                                        <p:cTn id="31" dur="675" decel="100000" fill="hold"/>
                                        <p:tgtEl>
                                          <p:spTgt spid="28"/>
                                        </p:tgtEl>
                                        <p:attrNameLst>
                                          <p:attrName>ppt_y</p:attrName>
                                        </p:attrNameLst>
                                      </p:cBhvr>
                                      <p:tavLst>
                                        <p:tav tm="0">
                                          <p:val>
                                            <p:strVal val="#ppt_y+1"/>
                                          </p:val>
                                        </p:tav>
                                        <p:tav tm="100000">
                                          <p:val>
                                            <p:strVal val="#ppt_y-.03"/>
                                          </p:val>
                                        </p:tav>
                                      </p:tavLst>
                                    </p:anim>
                                    <p:anim calcmode="lin" valueType="num">
                                      <p:cBhvr>
                                        <p:cTn id="32"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8" grpId="0" animBg="1"/>
      <p:bldP spid="38" grpId="1" animBg="1"/>
      <p:bldP spid="39" grpId="0"/>
      <p:bldP spid="39"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190339-E442-3707-8CD0-794F326B53C3}"/>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B2676078-BD70-06A0-9BF7-D66055E325CC}"/>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0B900D26-0B57-8BA4-EC7C-54B0425F42F7}"/>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9E5199A0-61B5-49BD-A51B-1E0189EB6681}"/>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48531222-899C-B6AF-CD4A-43B56A41E609}"/>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A6A2C182-D1D9-58E3-07F3-03138D3EDFE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3987222B-B0E5-071C-4B88-99A334A4853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3F653548-AF53-9F88-1F29-833733714EF0}"/>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FF61480C-B2B6-BFB8-E8B2-F504EFB46CFE}"/>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039B77D5-2DAA-4C6E-FA9B-68DB160C429E}"/>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A532F73F-44AB-2998-A2F1-A34879F7B32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F3DFF0C6-7F22-44B1-6EEE-0750B6ADFCF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74199C11-9F8B-BC46-C9D6-491F4F8A3100}"/>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2D64A10C-9CAC-0BC0-6F18-6289DFDAB48E}"/>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D5918E07-A6E1-447D-1E24-00D79DD74EE1}"/>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49504491-9813-956C-20B1-D18CC7A7609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039BCFCA-4075-03E9-9630-587188EAF4F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DC32B959-6C03-8788-492D-DC3D300D8EE2}"/>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3525CCEB-1972-6F82-9605-11C3D827333D}"/>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FEE07494-13D2-CC37-2E24-18DF0130AE7B}"/>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E08DC652-E332-327A-D730-25EE0C26B34D}"/>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D39B92E1-701E-4D17-F561-8CD5BCE17C1A}"/>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7B829976-DE77-E59D-E02C-957AD66DF968}"/>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8AA4DC47-FF02-B62C-1BE7-67DEB0144D35}"/>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1D3CA6C7-F9A0-F02B-9072-8655E8056F85}"/>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
        <p:nvSpPr>
          <p:cNvPr id="27" name="Title 3">
            <a:extLst>
              <a:ext uri="{FF2B5EF4-FFF2-40B4-BE49-F238E27FC236}">
                <a16:creationId xmlns:a16="http://schemas.microsoft.com/office/drawing/2014/main" id="{0C4529F4-B353-4CDB-255D-E4FCF632F3E8}"/>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FCC53A81-2402-02A9-5BAC-D50BBD83403D}"/>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endParaRPr kumimoji="0" lang="en-US" sz="1400" b="1" i="0" u="sng"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6" name="Group 5">
            <a:extLst>
              <a:ext uri="{FF2B5EF4-FFF2-40B4-BE49-F238E27FC236}">
                <a16:creationId xmlns:a16="http://schemas.microsoft.com/office/drawing/2014/main" id="{00847929-3D43-0642-8971-37BFD42E8137}"/>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62C4D731-F670-1FA4-F029-81DE7EE066EE}"/>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3C9BCB0D-5C77-71B8-B797-0412DBD03811}"/>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2" name="Group 21">
            <a:extLst>
              <a:ext uri="{FF2B5EF4-FFF2-40B4-BE49-F238E27FC236}">
                <a16:creationId xmlns:a16="http://schemas.microsoft.com/office/drawing/2014/main" id="{C6BA572E-DE8A-420F-DA58-743A26241D12}"/>
              </a:ext>
            </a:extLst>
          </p:cNvPr>
          <p:cNvGrpSpPr/>
          <p:nvPr/>
        </p:nvGrpSpPr>
        <p:grpSpPr>
          <a:xfrm>
            <a:off x="475487" y="1640093"/>
            <a:ext cx="10624634" cy="4699100"/>
            <a:chOff x="475489" y="1568572"/>
            <a:chExt cx="10624634" cy="4699100"/>
          </a:xfrm>
        </p:grpSpPr>
        <p:sp>
          <p:nvSpPr>
            <p:cNvPr id="21" name="Rectangle: Rounded Corners 20">
              <a:extLst>
                <a:ext uri="{FF2B5EF4-FFF2-40B4-BE49-F238E27FC236}">
                  <a16:creationId xmlns:a16="http://schemas.microsoft.com/office/drawing/2014/main" id="{B53ED06D-61A3-FA15-2BE2-819494B49596}"/>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3" name="Content Placeholder 1">
              <a:extLst>
                <a:ext uri="{FF2B5EF4-FFF2-40B4-BE49-F238E27FC236}">
                  <a16:creationId xmlns:a16="http://schemas.microsoft.com/office/drawing/2014/main" id="{008D85ED-F705-EE1D-CD87-03095DBA699B}"/>
                </a:ext>
              </a:extLst>
            </p:cNvPr>
            <p:cNvSpPr txBox="1">
              <a:spLocks/>
            </p:cNvSpPr>
            <p:nvPr/>
          </p:nvSpPr>
          <p:spPr>
            <a:xfrm>
              <a:off x="659769" y="1640093"/>
              <a:ext cx="9802730"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spcBef>
                  <a:spcPts val="200"/>
                </a:spcBef>
                <a:spcAft>
                  <a:spcPts val="200"/>
                </a:spcAft>
                <a:buFont typeface="Arial" panose="020B0604020202020204" pitchFamily="34" charset="0"/>
                <a:buChar char="•"/>
                <a:defRPr/>
              </a:pP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IJ:</a:t>
              </a:r>
            </a:p>
            <a:p>
              <a:pPr lvl="1">
                <a:spcBef>
                  <a:spcPts val="200"/>
                </a:spcBef>
                <a:spcAft>
                  <a:spcPts val="200"/>
                </a:spcAft>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likely approach decision-making thoughtfully and systematically by researching information thoroughly.</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set structured timelines and plans to support the full implementation of your decisions.</a:t>
              </a:r>
            </a:p>
            <a:p>
              <a:pPr lvl="1">
                <a:spcBef>
                  <a:spcPts val="200"/>
                </a:spcBef>
                <a:spcAft>
                  <a:spcPts val="200"/>
                </a:spcAft>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Avoid over-researching or gathering excessive data that can delay your decisions. Set deadlines to encourage timely decision-making.</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Invite others' perspectives early to balance your internal research and thorough problem analysis.</a:t>
              </a:r>
            </a:p>
            <a:p>
              <a:pPr marL="211451" indent="-182880">
                <a:spcBef>
                  <a:spcPts val="200"/>
                </a:spcBef>
                <a:spcAft>
                  <a:spcPts val="200"/>
                </a:spcAft>
                <a:buFont typeface="Arial" panose="020B0604020202020204" pitchFamily="34" charset="0"/>
                <a:buChar char="•"/>
                <a:defRPr/>
              </a:pP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IP:</a:t>
              </a:r>
            </a:p>
            <a:p>
              <a:pPr lvl="1">
                <a:spcBef>
                  <a:spcPts val="200"/>
                </a:spcBef>
                <a:spcAft>
                  <a:spcPts val="200"/>
                </a:spcAft>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be reflective and thorough in decision-making, exploring all aspects thoroughly before finding the ideal solution.</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Your thoughtful observation keeps you open to new options and ensures your decisions align with emerging possibilities.</a:t>
              </a:r>
            </a:p>
            <a:p>
              <a:pPr lvl="1">
                <a:spcBef>
                  <a:spcPts val="200"/>
                </a:spcBef>
                <a:spcAft>
                  <a:spcPts val="200"/>
                </a:spcAft>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Set decision deadlines that stakeholders agree on to avoid excessive deliberation and ensure timely action.</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Let others in on your decision-making, and articulate your thought process so that, even if you revise your decisions later, others understand your rationale.</a:t>
              </a:r>
            </a:p>
          </p:txBody>
        </p:sp>
      </p:grpSp>
      <p:grpSp>
        <p:nvGrpSpPr>
          <p:cNvPr id="28" name="Group 27">
            <a:extLst>
              <a:ext uri="{FF2B5EF4-FFF2-40B4-BE49-F238E27FC236}">
                <a16:creationId xmlns:a16="http://schemas.microsoft.com/office/drawing/2014/main" id="{0DB84045-0A9F-B165-9B08-1138BF1F19C6}"/>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D4E17AC4-A66B-D949-E9E1-2D522E2AA80E}"/>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632D19B5-70C6-50E5-A2BD-3AE53F4D79EE}"/>
                </a:ext>
              </a:extLst>
            </p:cNvPr>
            <p:cNvSpPr txBox="1"/>
            <p:nvPr/>
          </p:nvSpPr>
          <p:spPr>
            <a:xfrm>
              <a:off x="8412896"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grpSp>
      <p:sp>
        <p:nvSpPr>
          <p:cNvPr id="37" name="TextBox 36">
            <a:extLst>
              <a:ext uri="{FF2B5EF4-FFF2-40B4-BE49-F238E27FC236}">
                <a16:creationId xmlns:a16="http://schemas.microsoft.com/office/drawing/2014/main" id="{9BE933D1-3977-3541-3246-03CD9758785C}"/>
              </a:ext>
            </a:extLst>
          </p:cNvPr>
          <p:cNvSpPr txBox="1"/>
          <p:nvPr/>
        </p:nvSpPr>
        <p:spPr>
          <a:xfrm>
            <a:off x="1091878" y="1086992"/>
            <a:ext cx="354610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
        <p:nvSpPr>
          <p:cNvPr id="38" name="Rectangle: Folded Corner 37">
            <a:extLst>
              <a:ext uri="{FF2B5EF4-FFF2-40B4-BE49-F238E27FC236}">
                <a16:creationId xmlns:a16="http://schemas.microsoft.com/office/drawing/2014/main" id="{1037E71E-C043-6661-E990-5D467A9A85D9}"/>
              </a:ext>
            </a:extLst>
          </p:cNvPr>
          <p:cNvSpPr/>
          <p:nvPr/>
        </p:nvSpPr>
        <p:spPr>
          <a:xfrm>
            <a:off x="10067827" y="942680"/>
            <a:ext cx="838985" cy="623289"/>
          </a:xfrm>
          <a:prstGeom prst="foldedCorner">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EC89716E-1752-9606-55BD-1B3E2D157C30}"/>
              </a:ext>
            </a:extLst>
          </p:cNvPr>
          <p:cNvSpPr txBox="1"/>
          <p:nvPr/>
        </p:nvSpPr>
        <p:spPr>
          <a:xfrm>
            <a:off x="10044704" y="1018658"/>
            <a:ext cx="1012439" cy="369332"/>
          </a:xfrm>
          <a:prstGeom prst="rect">
            <a:avLst/>
          </a:prstGeom>
          <a:noFill/>
        </p:spPr>
        <p:txBody>
          <a:bodyPr wrap="square" rtlCol="0" anchor="ctr">
            <a:spAutoFit/>
          </a:body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IJ &amp; IP</a:t>
            </a:r>
          </a:p>
        </p:txBody>
      </p:sp>
    </p:spTree>
    <p:custDataLst>
      <p:tags r:id="rId1"/>
    </p:custDataLst>
    <p:extLst>
      <p:ext uri="{BB962C8B-B14F-4D97-AF65-F5344CB8AC3E}">
        <p14:creationId xmlns:p14="http://schemas.microsoft.com/office/powerpoint/2010/main" val="2359587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1" presetClass="entr" presetSubtype="0" fill="hold" grpId="1" nodeType="afterEffect">
                                  <p:stCondLst>
                                    <p:cond delay="0"/>
                                  </p:stCondLst>
                                  <p:childTnLst>
                                    <p:set>
                                      <p:cBhvr>
                                        <p:cTn id="17" dur="1" fill="hold">
                                          <p:stCondLst>
                                            <p:cond delay="0"/>
                                          </p:stCondLst>
                                        </p:cTn>
                                        <p:tgtEl>
                                          <p:spTgt spid="38"/>
                                        </p:tgtEl>
                                        <p:attrNameLst>
                                          <p:attrName>style.visibility</p:attrName>
                                        </p:attrNameLst>
                                      </p:cBhvr>
                                      <p:to>
                                        <p:strVal val="visible"/>
                                      </p:to>
                                    </p:set>
                                  </p:childTnLst>
                                </p:cTn>
                              </p:par>
                              <p:par>
                                <p:cTn id="18" presetID="1" presetClass="entr" presetSubtype="0" fill="hold" grpId="1" nodeType="withEffect">
                                  <p:stCondLst>
                                    <p:cond delay="0"/>
                                  </p:stCondLst>
                                  <p:childTnLst>
                                    <p:set>
                                      <p:cBhvr>
                                        <p:cTn id="19" dur="1" fill="hold">
                                          <p:stCondLst>
                                            <p:cond delay="0"/>
                                          </p:stCondLst>
                                        </p:cTn>
                                        <p:tgtEl>
                                          <p:spTgt spid="39"/>
                                        </p:tgtEl>
                                        <p:attrNameLst>
                                          <p:attrName>style.visibility</p:attrName>
                                        </p:attrNameLst>
                                      </p:cBhvr>
                                      <p:to>
                                        <p:strVal val="visible"/>
                                      </p:to>
                                    </p:set>
                                  </p:childTnLst>
                                </p:cTn>
                              </p:par>
                            </p:childTnLst>
                          </p:cTn>
                        </p:par>
                        <p:par>
                          <p:cTn id="20" fill="hold">
                            <p:stCondLst>
                              <p:cond delay="500"/>
                            </p:stCondLst>
                            <p:childTnLst>
                              <p:par>
                                <p:cTn id="21" presetID="26" presetClass="emph" presetSubtype="0" fill="hold" grpId="0" nodeType="afterEffect">
                                  <p:stCondLst>
                                    <p:cond delay="0"/>
                                  </p:stCondLst>
                                  <p:childTnLst>
                                    <p:animEffect transition="out" filter="fade">
                                      <p:cBhvr>
                                        <p:cTn id="22" dur="750" tmFilter="0, 0; .2, .5; .8, .5; 1, 0"/>
                                        <p:tgtEl>
                                          <p:spTgt spid="38"/>
                                        </p:tgtEl>
                                      </p:cBhvr>
                                    </p:animEffect>
                                    <p:animScale>
                                      <p:cBhvr>
                                        <p:cTn id="23" dur="375" autoRev="1" fill="hold"/>
                                        <p:tgtEl>
                                          <p:spTgt spid="38"/>
                                        </p:tgtEl>
                                      </p:cBhvr>
                                      <p:by x="105000" y="105000"/>
                                    </p:animScale>
                                  </p:childTnLst>
                                </p:cTn>
                              </p:par>
                              <p:par>
                                <p:cTn id="24" presetID="26" presetClass="emph" presetSubtype="0" fill="hold" grpId="0" nodeType="withEffect">
                                  <p:stCondLst>
                                    <p:cond delay="0"/>
                                  </p:stCondLst>
                                  <p:childTnLst>
                                    <p:animEffect transition="out" filter="fade">
                                      <p:cBhvr>
                                        <p:cTn id="25" dur="750" tmFilter="0, 0; .2, .5; .8, .5; 1, 0"/>
                                        <p:tgtEl>
                                          <p:spTgt spid="39"/>
                                        </p:tgtEl>
                                      </p:cBhvr>
                                    </p:animEffect>
                                    <p:animScale>
                                      <p:cBhvr>
                                        <p:cTn id="26" dur="375" autoRev="1" fill="hold"/>
                                        <p:tgtEl>
                                          <p:spTgt spid="39"/>
                                        </p:tgtEl>
                                      </p:cBhvr>
                                      <p:by x="105000" y="105000"/>
                                    </p:animScale>
                                  </p:childTnLst>
                                </p:cTn>
                              </p:par>
                              <p:par>
                                <p:cTn id="27" presetID="37"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750"/>
                                        <p:tgtEl>
                                          <p:spTgt spid="28"/>
                                        </p:tgtEl>
                                      </p:cBhvr>
                                    </p:animEffect>
                                    <p:anim calcmode="lin" valueType="num">
                                      <p:cBhvr>
                                        <p:cTn id="30" dur="750" fill="hold"/>
                                        <p:tgtEl>
                                          <p:spTgt spid="28"/>
                                        </p:tgtEl>
                                        <p:attrNameLst>
                                          <p:attrName>ppt_x</p:attrName>
                                        </p:attrNameLst>
                                      </p:cBhvr>
                                      <p:tavLst>
                                        <p:tav tm="0">
                                          <p:val>
                                            <p:strVal val="#ppt_x"/>
                                          </p:val>
                                        </p:tav>
                                        <p:tav tm="100000">
                                          <p:val>
                                            <p:strVal val="#ppt_x"/>
                                          </p:val>
                                        </p:tav>
                                      </p:tavLst>
                                    </p:anim>
                                    <p:anim calcmode="lin" valueType="num">
                                      <p:cBhvr>
                                        <p:cTn id="31" dur="675" decel="100000" fill="hold"/>
                                        <p:tgtEl>
                                          <p:spTgt spid="28"/>
                                        </p:tgtEl>
                                        <p:attrNameLst>
                                          <p:attrName>ppt_y</p:attrName>
                                        </p:attrNameLst>
                                      </p:cBhvr>
                                      <p:tavLst>
                                        <p:tav tm="0">
                                          <p:val>
                                            <p:strVal val="#ppt_y+1"/>
                                          </p:val>
                                        </p:tav>
                                        <p:tav tm="100000">
                                          <p:val>
                                            <p:strVal val="#ppt_y-.03"/>
                                          </p:val>
                                        </p:tav>
                                      </p:tavLst>
                                    </p:anim>
                                    <p:anim calcmode="lin" valueType="num">
                                      <p:cBhvr>
                                        <p:cTn id="32"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8" grpId="0" animBg="1"/>
      <p:bldP spid="38" grpId="1" animBg="1"/>
      <p:bldP spid="39" grpId="0"/>
      <p:bldP spid="3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35EFA-EB75-4587-A741-36FC1C9A924F}"/>
              </a:ext>
            </a:extLst>
          </p:cNvPr>
          <p:cNvSpPr>
            <a:spLocks noGrp="1"/>
          </p:cNvSpPr>
          <p:nvPr>
            <p:ph type="title"/>
          </p:nvPr>
        </p:nvSpPr>
        <p:spPr>
          <a:xfrm>
            <a:off x="1101969" y="708197"/>
            <a:ext cx="10515600" cy="900113"/>
          </a:xfrm>
        </p:spPr>
        <p:txBody>
          <a:bodyPr/>
          <a:lstStyle/>
          <a:p>
            <a:r>
              <a:rPr lang="en-GB" sz="3600"/>
              <a:t>Type Preferences in Decision-Making</a:t>
            </a:r>
          </a:p>
        </p:txBody>
      </p:sp>
      <p:graphicFrame>
        <p:nvGraphicFramePr>
          <p:cNvPr id="8" name="Table 7">
            <a:extLst>
              <a:ext uri="{FF2B5EF4-FFF2-40B4-BE49-F238E27FC236}">
                <a16:creationId xmlns:a16="http://schemas.microsoft.com/office/drawing/2014/main" id="{60AB2362-6195-647B-1055-37781320489E}"/>
              </a:ext>
            </a:extLst>
          </p:cNvPr>
          <p:cNvGraphicFramePr>
            <a:graphicFrameLocks noGrp="1"/>
          </p:cNvGraphicFramePr>
          <p:nvPr>
            <p:extLst>
              <p:ext uri="{D42A27DB-BD31-4B8C-83A1-F6EECF244321}">
                <p14:modId xmlns:p14="http://schemas.microsoft.com/office/powerpoint/2010/main" val="3755022642"/>
              </p:ext>
            </p:extLst>
          </p:nvPr>
        </p:nvGraphicFramePr>
        <p:xfrm>
          <a:off x="1249680" y="1608310"/>
          <a:ext cx="9692640" cy="4782820"/>
        </p:xfrm>
        <a:graphic>
          <a:graphicData uri="http://schemas.openxmlformats.org/drawingml/2006/table">
            <a:tbl>
              <a:tblPr>
                <a:tableStyleId>{5C22544A-7EE6-4342-B048-85BDC9FD1C3A}</a:tableStyleId>
              </a:tblPr>
              <a:tblGrid>
                <a:gridCol w="3147695">
                  <a:extLst>
                    <a:ext uri="{9D8B030D-6E8A-4147-A177-3AD203B41FA5}">
                      <a16:colId xmlns:a16="http://schemas.microsoft.com/office/drawing/2014/main" val="1988431367"/>
                    </a:ext>
                  </a:extLst>
                </a:gridCol>
                <a:gridCol w="6544945">
                  <a:extLst>
                    <a:ext uri="{9D8B030D-6E8A-4147-A177-3AD203B41FA5}">
                      <a16:colId xmlns:a16="http://schemas.microsoft.com/office/drawing/2014/main" val="3553632243"/>
                    </a:ext>
                  </a:extLst>
                </a:gridCol>
              </a:tblGrid>
              <a:tr h="1188720">
                <a:tc>
                  <a:txBody>
                    <a:bodyPr/>
                    <a:lstStyle/>
                    <a:p>
                      <a:pPr marL="0" marR="0">
                        <a:lnSpc>
                          <a:spcPct val="100000"/>
                        </a:lnSpc>
                        <a:spcBef>
                          <a:spcPts val="600"/>
                        </a:spcBef>
                        <a:spcAft>
                          <a:spcPts val="60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Sensing &amp; Thinking (ST) Preferences</a:t>
                      </a:r>
                      <a:r>
                        <a:rPr lang="en-US" sz="1600">
                          <a:solidFill>
                            <a:srgbClr val="003E46"/>
                          </a:solidFill>
                          <a:effectLst/>
                          <a:latin typeface="Open Sans" panose="020B0606030504020204" pitchFamily="34" charset="0"/>
                          <a:ea typeface="Calibri" panose="020F0502020204030204" pitchFamily="34" charset="0"/>
                          <a:cs typeface="Open Sans" panose="020B0606030504020204" pitchFamily="34" charset="0"/>
                        </a:rPr>
                        <a: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tend to pay attention to: </a:t>
                      </a:r>
                      <a:r>
                        <a:rPr lang="en-US" sz="1600">
                          <a:solidFill>
                            <a:srgbClr val="114853"/>
                          </a:solidFill>
                          <a:effectLst/>
                          <a:latin typeface="Open Sans" panose="020B0606030504020204" pitchFamily="34" charset="0"/>
                          <a:ea typeface="Calibri" panose="020F0502020204030204" pitchFamily="34" charset="0"/>
                          <a:cs typeface="Open Sans" panose="020B0606030504020204" pitchFamily="34" charset="0"/>
                        </a:rPr>
                        <a:t>Define the specifics of the problem and weigh the pros and cons.</a:t>
                      </a: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may neglect: </a:t>
                      </a:r>
                      <a:r>
                        <a:rPr lang="en-US" sz="1600">
                          <a:solidFill>
                            <a:srgbClr val="114853"/>
                          </a:solidFill>
                          <a:effectLst/>
                          <a:latin typeface="Open Sans" panose="020B0606030504020204" pitchFamily="34" charset="0"/>
                          <a:ea typeface="Calibri" panose="020F0502020204030204" pitchFamily="34" charset="0"/>
                          <a:cs typeface="Open Sans" panose="020B0606030504020204" pitchFamily="34" charset="0"/>
                        </a:rPr>
                        <a:t>Think through the possibilities and take people and values into account.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889043468"/>
                  </a:ext>
                </a:extLst>
              </a:tr>
              <a:tr h="1188720">
                <a:tc>
                  <a:txBody>
                    <a:bodyPr/>
                    <a:lstStyle/>
                    <a:p>
                      <a:pPr marL="0" marR="0">
                        <a:lnSpc>
                          <a:spcPct val="100000"/>
                        </a:lnSpc>
                        <a:spcBef>
                          <a:spcPts val="600"/>
                        </a:spcBef>
                        <a:spcAft>
                          <a:spcPts val="60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Sensing &amp; Feeling (SF) Preferences</a:t>
                      </a:r>
                      <a:r>
                        <a:rPr lang="en-US" sz="1600">
                          <a:solidFill>
                            <a:srgbClr val="003E46"/>
                          </a:solidFill>
                          <a:effectLst/>
                          <a:latin typeface="Open Sans" panose="020B0606030504020204" pitchFamily="34" charset="0"/>
                          <a:ea typeface="Calibri" panose="020F0502020204030204" pitchFamily="34" charset="0"/>
                          <a:cs typeface="Open Sans" panose="020B0606030504020204" pitchFamily="34" charset="0"/>
                        </a:rPr>
                        <a: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tend to pay attention to:</a:t>
                      </a:r>
                      <a:r>
                        <a:rPr lang="en-US" sz="1600">
                          <a:solidFill>
                            <a:srgbClr val="114853"/>
                          </a:solidFill>
                          <a:effectLst/>
                          <a:latin typeface="Open Sans" panose="020B0606030504020204" pitchFamily="34" charset="0"/>
                          <a:ea typeface="Calibri" panose="020F0502020204030204" pitchFamily="34" charset="0"/>
                          <a:cs typeface="Open Sans" panose="020B0606030504020204" pitchFamily="34" charset="0"/>
                        </a:rPr>
                        <a:t> Define the specifics of the problem and take people and values into account.</a:t>
                      </a: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may neglect: </a:t>
                      </a:r>
                      <a:r>
                        <a:rPr lang="en-US" sz="1600">
                          <a:solidFill>
                            <a:srgbClr val="114853"/>
                          </a:solidFill>
                          <a:effectLst/>
                          <a:latin typeface="Open Sans" panose="020B0606030504020204" pitchFamily="34" charset="0"/>
                          <a:ea typeface="Calibri" panose="020F0502020204030204" pitchFamily="34" charset="0"/>
                          <a:cs typeface="Open Sans" panose="020B0606030504020204" pitchFamily="34" charset="0"/>
                        </a:rPr>
                        <a:t>Think through the possibilities and weigh the pros and cons.</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2998167448"/>
                  </a:ext>
                </a:extLst>
              </a:tr>
              <a:tr h="1188720">
                <a:tc>
                  <a:txBody>
                    <a:bodyPr/>
                    <a:lstStyle/>
                    <a:p>
                      <a:pPr marL="0" marR="0">
                        <a:lnSpc>
                          <a:spcPct val="100000"/>
                        </a:lnSpc>
                        <a:spcBef>
                          <a:spcPts val="600"/>
                        </a:spcBef>
                        <a:spcAft>
                          <a:spcPts val="60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Intuition &amp; Feeling (NF) Preferences</a:t>
                      </a:r>
                      <a:r>
                        <a:rPr lang="en-US" sz="1600">
                          <a:solidFill>
                            <a:srgbClr val="003E46"/>
                          </a:solidFill>
                          <a:effectLst/>
                          <a:latin typeface="Open Sans" panose="020B0606030504020204" pitchFamily="34" charset="0"/>
                          <a:ea typeface="Calibri" panose="020F0502020204030204" pitchFamily="34" charset="0"/>
                          <a:cs typeface="Open Sans" panose="020B0606030504020204" pitchFamily="34" charset="0"/>
                        </a:rPr>
                        <a: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tend to pay attention to: </a:t>
                      </a:r>
                      <a:r>
                        <a:rPr lang="en-US" sz="1600">
                          <a:solidFill>
                            <a:srgbClr val="114853"/>
                          </a:solidFill>
                          <a:effectLst/>
                          <a:latin typeface="Open Sans" panose="020B0606030504020204" pitchFamily="34" charset="0"/>
                          <a:ea typeface="Calibri" panose="020F0502020204030204" pitchFamily="34" charset="0"/>
                          <a:cs typeface="Open Sans" panose="020B0606030504020204" pitchFamily="34" charset="0"/>
                        </a:rPr>
                        <a:t>Think through the possibilities and take people and values into account.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may neglect: </a:t>
                      </a:r>
                      <a:r>
                        <a:rPr lang="en-US" sz="1600">
                          <a:solidFill>
                            <a:srgbClr val="114853"/>
                          </a:solidFill>
                          <a:effectLst/>
                          <a:latin typeface="Open Sans" panose="020B0606030504020204" pitchFamily="34" charset="0"/>
                          <a:ea typeface="Calibri" panose="020F0502020204030204" pitchFamily="34" charset="0"/>
                          <a:cs typeface="Open Sans" panose="020B0606030504020204" pitchFamily="34" charset="0"/>
                        </a:rPr>
                        <a:t>Define the specifics of the problem and weigh the pros and cons.</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952686694"/>
                  </a:ext>
                </a:extLst>
              </a:tr>
              <a:tr h="1188720">
                <a:tc>
                  <a:txBody>
                    <a:bodyPr/>
                    <a:lstStyle/>
                    <a:p>
                      <a:pPr marL="0" marR="0">
                        <a:lnSpc>
                          <a:spcPct val="100000"/>
                        </a:lnSpc>
                        <a:spcBef>
                          <a:spcPts val="600"/>
                        </a:spcBef>
                        <a:spcAft>
                          <a:spcPts val="60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Intuition &amp; Thinking (NT) Preferences</a:t>
                      </a:r>
                      <a:r>
                        <a:rPr lang="en-US" sz="1600">
                          <a:solidFill>
                            <a:srgbClr val="003E46"/>
                          </a:solidFill>
                          <a:effectLst/>
                          <a:latin typeface="Open Sans" panose="020B0606030504020204" pitchFamily="34" charset="0"/>
                          <a:ea typeface="Calibri" panose="020F0502020204030204" pitchFamily="34" charset="0"/>
                          <a:cs typeface="Open Sans" panose="020B0606030504020204" pitchFamily="34" charset="0"/>
                        </a:rPr>
                        <a: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381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tend to pay attention to: </a:t>
                      </a:r>
                      <a:r>
                        <a:rPr lang="en-US" sz="1600">
                          <a:solidFill>
                            <a:srgbClr val="114853"/>
                          </a:solidFill>
                          <a:effectLst/>
                          <a:latin typeface="Open Sans" panose="020B0606030504020204" pitchFamily="34" charset="0"/>
                          <a:ea typeface="Calibri" panose="020F0502020204030204" pitchFamily="34" charset="0"/>
                          <a:cs typeface="Open Sans" panose="020B0606030504020204" pitchFamily="34" charset="0"/>
                        </a:rPr>
                        <a:t>Think through the possibilities and weigh the pros and cons.</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may neglect: </a:t>
                      </a:r>
                      <a:r>
                        <a:rPr lang="en-US" sz="1600">
                          <a:solidFill>
                            <a:srgbClr val="114853"/>
                          </a:solidFill>
                          <a:effectLst/>
                          <a:latin typeface="Open Sans" panose="020B0606030504020204" pitchFamily="34" charset="0"/>
                          <a:ea typeface="Calibri" panose="020F0502020204030204" pitchFamily="34" charset="0"/>
                          <a:cs typeface="Open Sans" panose="020B0606030504020204" pitchFamily="34" charset="0"/>
                        </a:rPr>
                        <a:t>Define the specifics of the problem and take people and values into account.</a:t>
                      </a: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381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2798336178"/>
                  </a:ext>
                </a:extLst>
              </a:tr>
            </a:tbl>
          </a:graphicData>
        </a:graphic>
      </p:graphicFrame>
    </p:spTree>
    <p:custDataLst>
      <p:tags r:id="rId1"/>
    </p:custDataLst>
    <p:extLst>
      <p:ext uri="{BB962C8B-B14F-4D97-AF65-F5344CB8AC3E}">
        <p14:creationId xmlns:p14="http://schemas.microsoft.com/office/powerpoint/2010/main" val="4283046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8B2F423-3874-0DCA-6F54-DB8441FB3E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872196-CE19-0C01-D1E3-74BDC27A6924}"/>
              </a:ext>
            </a:extLst>
          </p:cNvPr>
          <p:cNvSpPr>
            <a:spLocks noGrp="1"/>
          </p:cNvSpPr>
          <p:nvPr>
            <p:ph type="title"/>
          </p:nvPr>
        </p:nvSpPr>
        <p:spPr>
          <a:xfrm>
            <a:off x="1101969" y="708197"/>
            <a:ext cx="10515600" cy="900113"/>
          </a:xfrm>
        </p:spPr>
        <p:txBody>
          <a:bodyPr/>
          <a:lstStyle/>
          <a:p>
            <a:r>
              <a:rPr lang="en-GB" sz="3600"/>
              <a:t>Type Preferences in Decision-Making</a:t>
            </a:r>
          </a:p>
        </p:txBody>
      </p:sp>
      <p:graphicFrame>
        <p:nvGraphicFramePr>
          <p:cNvPr id="8" name="Table 7">
            <a:extLst>
              <a:ext uri="{FF2B5EF4-FFF2-40B4-BE49-F238E27FC236}">
                <a16:creationId xmlns:a16="http://schemas.microsoft.com/office/drawing/2014/main" id="{1F32BB9C-14FD-59B6-B3AD-8647CD7FC94E}"/>
              </a:ext>
            </a:extLst>
          </p:cNvPr>
          <p:cNvGraphicFramePr>
            <a:graphicFrameLocks noGrp="1"/>
          </p:cNvGraphicFramePr>
          <p:nvPr>
            <p:extLst>
              <p:ext uri="{D42A27DB-BD31-4B8C-83A1-F6EECF244321}">
                <p14:modId xmlns:p14="http://schemas.microsoft.com/office/powerpoint/2010/main" val="2392618014"/>
              </p:ext>
            </p:extLst>
          </p:nvPr>
        </p:nvGraphicFramePr>
        <p:xfrm>
          <a:off x="1236250" y="1443718"/>
          <a:ext cx="9719500" cy="4889500"/>
        </p:xfrm>
        <a:graphic>
          <a:graphicData uri="http://schemas.openxmlformats.org/drawingml/2006/table">
            <a:tbl>
              <a:tblPr>
                <a:tableStyleId>{5C22544A-7EE6-4342-B048-85BDC9FD1C3A}</a:tableStyleId>
              </a:tblPr>
              <a:tblGrid>
                <a:gridCol w="3144643">
                  <a:extLst>
                    <a:ext uri="{9D8B030D-6E8A-4147-A177-3AD203B41FA5}">
                      <a16:colId xmlns:a16="http://schemas.microsoft.com/office/drawing/2014/main" val="1988431367"/>
                    </a:ext>
                  </a:extLst>
                </a:gridCol>
                <a:gridCol w="6574857">
                  <a:extLst>
                    <a:ext uri="{9D8B030D-6E8A-4147-A177-3AD203B41FA5}">
                      <a16:colId xmlns:a16="http://schemas.microsoft.com/office/drawing/2014/main" val="3553632243"/>
                    </a:ext>
                  </a:extLst>
                </a:gridCol>
              </a:tblGrid>
              <a:tr h="1138319">
                <a:tc>
                  <a:txBody>
                    <a:bodyPr/>
                    <a:lstStyle/>
                    <a:p>
                      <a:pPr marL="0" marR="0">
                        <a:lnSpc>
                          <a:spcPct val="100000"/>
                        </a:lnSpc>
                        <a:spcBef>
                          <a:spcPts val="600"/>
                        </a:spcBef>
                        <a:spcAft>
                          <a:spcPts val="60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Sensing &amp; Thinking (ST) Preferences</a:t>
                      </a:r>
                      <a:r>
                        <a:rPr lang="en-US" sz="1600">
                          <a:solidFill>
                            <a:srgbClr val="003E46"/>
                          </a:solidFill>
                          <a:effectLst/>
                          <a:latin typeface="Open Sans" panose="020B0606030504020204" pitchFamily="34" charset="0"/>
                          <a:ea typeface="Calibri" panose="020F0502020204030204" pitchFamily="34" charset="0"/>
                          <a:cs typeface="Open Sans" panose="020B0606030504020204" pitchFamily="34" charset="0"/>
                        </a:rPr>
                        <a: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82880" marR="0" lvl="0" indent="-182880" algn="l" defTabSz="914400" rtl="0" eaLnBrk="1" fontAlgn="auto" latinLnBrk="0" hangingPunct="1">
                        <a:lnSpc>
                          <a:spcPct val="100000"/>
                        </a:lnSpc>
                        <a:spcBef>
                          <a:spcPts val="300"/>
                        </a:spcBef>
                        <a:spcAft>
                          <a:spcPts val="300"/>
                        </a:spcAft>
                        <a:buClrTx/>
                        <a:buSzPts val="1000"/>
                        <a:buFont typeface="Symbol" panose="05050102010706020507" pitchFamily="18" charset="2"/>
                        <a:buChar char=""/>
                        <a:tabLst>
                          <a:tab pos="247015" algn="l"/>
                        </a:tabLst>
                        <a:defRPr/>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tend to pay attention to: </a:t>
                      </a:r>
                      <a:r>
                        <a:rPr lang="en-US" sz="1600" b="0" i="1">
                          <a:solidFill>
                            <a:srgbClr val="114853"/>
                          </a:solidFill>
                          <a:effectLst/>
                          <a:latin typeface="Open Sans" panose="020B0606030504020204" pitchFamily="34" charset="0"/>
                          <a:ea typeface="Calibri" panose="020F0502020204030204" pitchFamily="34" charset="0"/>
                          <a:cs typeface="Open Sans" panose="020B0606030504020204" pitchFamily="34" charset="0"/>
                        </a:rPr>
                        <a:t>Demonstrate efficiency. </a:t>
                      </a:r>
                      <a:r>
                        <a:rPr lang="en-US" sz="15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Weigh options in terms of the bottom line. Practical applications.</a:t>
                      </a:r>
                    </a:p>
                    <a:p>
                      <a:pPr marL="182880" marR="0" lvl="0" indent="-182880" algn="l" defTabSz="914400" rtl="0" eaLnBrk="1" fontAlgn="auto" latinLnBrk="0" hangingPunct="1">
                        <a:lnSpc>
                          <a:spcPct val="100000"/>
                        </a:lnSpc>
                        <a:spcBef>
                          <a:spcPts val="300"/>
                        </a:spcBef>
                        <a:spcAft>
                          <a:spcPts val="300"/>
                        </a:spcAft>
                        <a:buClrTx/>
                        <a:buSzPts val="1000"/>
                        <a:buFont typeface="Symbol" panose="05050102010706020507" pitchFamily="18" charset="2"/>
                        <a:buChar char=""/>
                        <a:tabLst>
                          <a:tab pos="247015" algn="l"/>
                        </a:tabLst>
                        <a:defRPr/>
                      </a:pPr>
                      <a:r>
                        <a:rPr lang="en-US" sz="16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 </a:t>
                      </a: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may neglect: </a:t>
                      </a:r>
                      <a:r>
                        <a:rPr lang="en-US" sz="1500">
                          <a:solidFill>
                            <a:srgbClr val="114853"/>
                          </a:solidFill>
                          <a:effectLst/>
                          <a:latin typeface="Open Sans" panose="020B0606030504020204" pitchFamily="34" charset="0"/>
                          <a:ea typeface="Calibri" panose="020F0502020204030204" pitchFamily="34" charset="0"/>
                          <a:cs typeface="Open Sans" panose="020B0606030504020204" pitchFamily="34" charset="0"/>
                        </a:rPr>
                        <a:t>Think through the possibilities and take people and values into account. </a:t>
                      </a:r>
                      <a:endParaRPr lang="en-US" sz="15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889043468"/>
                  </a:ext>
                </a:extLst>
              </a:tr>
              <a:tr h="1130427">
                <a:tc>
                  <a:txBody>
                    <a:bodyPr/>
                    <a:lstStyle/>
                    <a:p>
                      <a:pPr marL="0" marR="0">
                        <a:lnSpc>
                          <a:spcPct val="100000"/>
                        </a:lnSpc>
                        <a:spcBef>
                          <a:spcPts val="600"/>
                        </a:spcBef>
                        <a:spcAft>
                          <a:spcPts val="60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Sensing &amp; Feeling (SF) Preferences</a:t>
                      </a:r>
                      <a:r>
                        <a:rPr lang="en-US" sz="1600">
                          <a:solidFill>
                            <a:srgbClr val="003E46"/>
                          </a:solidFill>
                          <a:effectLst/>
                          <a:latin typeface="Open Sans" panose="020B0606030504020204" pitchFamily="34" charset="0"/>
                          <a:ea typeface="Calibri" panose="020F0502020204030204" pitchFamily="34" charset="0"/>
                          <a:cs typeface="Open Sans" panose="020B0606030504020204" pitchFamily="34" charset="0"/>
                        </a:rPr>
                        <a: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tend to pay attention to:</a:t>
                      </a:r>
                      <a:r>
                        <a:rPr lang="en-US" sz="1600">
                          <a:solidFill>
                            <a:srgbClr val="114853"/>
                          </a:solidFill>
                          <a:effectLst/>
                          <a:latin typeface="Open Sans" panose="020B0606030504020204" pitchFamily="34" charset="0"/>
                          <a:ea typeface="Calibri" panose="020F0502020204030204" pitchFamily="34" charset="0"/>
                          <a:cs typeface="Open Sans" panose="020B0606030504020204" pitchFamily="34" charset="0"/>
                        </a:rPr>
                        <a:t> </a:t>
                      </a:r>
                      <a:r>
                        <a:rPr lang="en-US" sz="1600" i="1">
                          <a:solidFill>
                            <a:srgbClr val="114853"/>
                          </a:solidFill>
                          <a:effectLst/>
                          <a:latin typeface="Open Sans" panose="020B0606030504020204" pitchFamily="34" charset="0"/>
                          <a:ea typeface="Calibri" panose="020F0502020204030204" pitchFamily="34" charset="0"/>
                          <a:cs typeface="Open Sans" panose="020B0606030504020204" pitchFamily="34" charset="0"/>
                        </a:rPr>
                        <a:t>Demonstrate kindness. </a:t>
                      </a:r>
                      <a:r>
                        <a:rPr lang="en-US" sz="1500" i="0">
                          <a:solidFill>
                            <a:srgbClr val="114853"/>
                          </a:solidFill>
                          <a:effectLst/>
                          <a:latin typeface="Open Sans" panose="020B0606030504020204" pitchFamily="34" charset="0"/>
                          <a:ea typeface="Calibri" panose="020F0502020204030204" pitchFamily="34" charset="0"/>
                          <a:cs typeface="Open Sans" panose="020B0606030504020204" pitchFamily="34" charset="0"/>
                        </a:rPr>
                        <a:t>Weigh options in terms of the needs of individuals. Concrete benefits.</a:t>
                      </a:r>
                      <a:r>
                        <a:rPr lang="en-US" sz="15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 </a:t>
                      </a:r>
                      <a:endParaRPr lang="en-US" sz="15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may neglect: </a:t>
                      </a:r>
                      <a:r>
                        <a:rPr lang="en-US" sz="1500">
                          <a:solidFill>
                            <a:srgbClr val="114853"/>
                          </a:solidFill>
                          <a:effectLst/>
                          <a:latin typeface="Open Sans" panose="020B0606030504020204" pitchFamily="34" charset="0"/>
                          <a:ea typeface="Calibri" panose="020F0502020204030204" pitchFamily="34" charset="0"/>
                          <a:cs typeface="Open Sans" panose="020B0606030504020204" pitchFamily="34" charset="0"/>
                        </a:rPr>
                        <a:t>Support the overarching vision and establish objective outcomes.</a:t>
                      </a:r>
                      <a:endParaRPr lang="en-US" sz="15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2998167448"/>
                  </a:ext>
                </a:extLst>
              </a:tr>
              <a:tr h="1097026">
                <a:tc>
                  <a:txBody>
                    <a:bodyPr/>
                    <a:lstStyle/>
                    <a:p>
                      <a:pPr marL="0" marR="0">
                        <a:lnSpc>
                          <a:spcPct val="100000"/>
                        </a:lnSpc>
                        <a:spcBef>
                          <a:spcPts val="600"/>
                        </a:spcBef>
                        <a:spcAft>
                          <a:spcPts val="60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Intuition &amp; Feeling (NF) Preferences</a:t>
                      </a:r>
                      <a:r>
                        <a:rPr lang="en-US" sz="1600">
                          <a:solidFill>
                            <a:srgbClr val="003E46"/>
                          </a:solidFill>
                          <a:effectLst/>
                          <a:latin typeface="Open Sans" panose="020B0606030504020204" pitchFamily="34" charset="0"/>
                          <a:ea typeface="Calibri" panose="020F0502020204030204" pitchFamily="34" charset="0"/>
                          <a:cs typeface="Open Sans" panose="020B0606030504020204" pitchFamily="34" charset="0"/>
                        </a:rPr>
                        <a: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tend to pay attention to: </a:t>
                      </a:r>
                      <a:r>
                        <a:rPr lang="en-US" sz="1600" b="0" i="1">
                          <a:solidFill>
                            <a:srgbClr val="114853"/>
                          </a:solidFill>
                          <a:effectLst/>
                          <a:latin typeface="Open Sans" panose="020B0606030504020204" pitchFamily="34" charset="0"/>
                          <a:ea typeface="Calibri" panose="020F0502020204030204" pitchFamily="34" charset="0"/>
                          <a:cs typeface="Open Sans" panose="020B0606030504020204" pitchFamily="34" charset="0"/>
                        </a:rPr>
                        <a:t>Demonstrate creativity. </a:t>
                      </a:r>
                      <a:r>
                        <a:rPr lang="en-US" sz="1500" b="0" i="0">
                          <a:solidFill>
                            <a:srgbClr val="114853"/>
                          </a:solidFill>
                          <a:effectLst/>
                          <a:latin typeface="Open Sans" panose="020B0606030504020204" pitchFamily="34" charset="0"/>
                          <a:ea typeface="Calibri" panose="020F0502020204030204" pitchFamily="34" charset="0"/>
                          <a:cs typeface="Open Sans" panose="020B0606030504020204" pitchFamily="34" charset="0"/>
                        </a:rPr>
                        <a:t>Weigh options in terms of the aspirations of people. Co</a:t>
                      </a:r>
                      <a:r>
                        <a:rPr lang="en-US" sz="1500">
                          <a:solidFill>
                            <a:srgbClr val="114853"/>
                          </a:solidFill>
                          <a:effectLst/>
                          <a:latin typeface="Open Sans" panose="020B0606030504020204" pitchFamily="34" charset="0"/>
                          <a:ea typeface="Calibri" panose="020F0502020204030204" pitchFamily="34" charset="0"/>
                          <a:cs typeface="Open Sans" panose="020B0606030504020204" pitchFamily="34" charset="0"/>
                        </a:rPr>
                        <a:t>mmon purpose.</a:t>
                      </a:r>
                      <a:endParaRPr lang="en-US" sz="15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may neglect: </a:t>
                      </a:r>
                      <a:r>
                        <a:rPr lang="en-US" sz="1500" b="0">
                          <a:solidFill>
                            <a:srgbClr val="114853"/>
                          </a:solidFill>
                          <a:effectLst/>
                          <a:latin typeface="Open Sans" panose="020B0606030504020204" pitchFamily="34" charset="0"/>
                          <a:ea typeface="Calibri" panose="020F0502020204030204" pitchFamily="34" charset="0"/>
                          <a:cs typeface="Open Sans" panose="020B0606030504020204" pitchFamily="34" charset="0"/>
                        </a:rPr>
                        <a:t>Seek logical details and consider the pragmatic value.</a:t>
                      </a:r>
                      <a:endParaRPr lang="en-US" sz="1500" b="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952686694"/>
                  </a:ext>
                </a:extLst>
              </a:tr>
              <a:tr h="1157351">
                <a:tc>
                  <a:txBody>
                    <a:bodyPr/>
                    <a:lstStyle/>
                    <a:p>
                      <a:pPr marL="0" marR="0">
                        <a:lnSpc>
                          <a:spcPct val="100000"/>
                        </a:lnSpc>
                        <a:spcBef>
                          <a:spcPts val="600"/>
                        </a:spcBef>
                        <a:spcAft>
                          <a:spcPts val="60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Intuition &amp; Thinking (NT) Preferences</a:t>
                      </a:r>
                      <a:r>
                        <a:rPr lang="en-US" sz="1600">
                          <a:solidFill>
                            <a:srgbClr val="003E46"/>
                          </a:solidFill>
                          <a:effectLst/>
                          <a:latin typeface="Open Sans" panose="020B0606030504020204" pitchFamily="34" charset="0"/>
                          <a:ea typeface="Calibri" panose="020F0502020204030204" pitchFamily="34" charset="0"/>
                          <a:cs typeface="Open Sans" panose="020B0606030504020204" pitchFamily="34" charset="0"/>
                        </a:rPr>
                        <a: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381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tend to pay attention to: </a:t>
                      </a:r>
                      <a:r>
                        <a:rPr lang="en-US" sz="1600" b="0" i="1">
                          <a:solidFill>
                            <a:srgbClr val="114853"/>
                          </a:solidFill>
                          <a:effectLst/>
                          <a:latin typeface="Open Sans" panose="020B0606030504020204" pitchFamily="34" charset="0"/>
                          <a:ea typeface="Calibri" panose="020F0502020204030204" pitchFamily="34" charset="0"/>
                          <a:cs typeface="Open Sans" panose="020B0606030504020204" pitchFamily="34" charset="0"/>
                        </a:rPr>
                        <a:t>Demonstrate competence. </a:t>
                      </a:r>
                      <a:r>
                        <a:rPr lang="en-US" sz="1500" b="0" i="0">
                          <a:solidFill>
                            <a:srgbClr val="114853"/>
                          </a:solidFill>
                          <a:effectLst/>
                          <a:latin typeface="Open Sans" panose="020B0606030504020204" pitchFamily="34" charset="0"/>
                          <a:ea typeface="Calibri" panose="020F0502020204030204" pitchFamily="34" charset="0"/>
                          <a:cs typeface="Open Sans" panose="020B0606030504020204" pitchFamily="34" charset="0"/>
                        </a:rPr>
                        <a:t>Weigh options in terms of possible consequences. General principles.</a:t>
                      </a:r>
                    </a:p>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may neglect: </a:t>
                      </a:r>
                      <a:r>
                        <a:rPr lang="en-US" sz="1500">
                          <a:solidFill>
                            <a:srgbClr val="114853"/>
                          </a:solidFill>
                          <a:effectLst/>
                          <a:latin typeface="Open Sans" panose="020B0606030504020204" pitchFamily="34" charset="0"/>
                          <a:ea typeface="Calibri" panose="020F0502020204030204" pitchFamily="34" charset="0"/>
                          <a:cs typeface="Open Sans" panose="020B0606030504020204" pitchFamily="34" charset="0"/>
                        </a:rPr>
                        <a:t>Define the specifics of the problem and foster a collaborative approach.</a:t>
                      </a:r>
                      <a:endParaRPr lang="en-US" sz="15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381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2798336178"/>
                  </a:ext>
                </a:extLst>
              </a:tr>
            </a:tbl>
          </a:graphicData>
        </a:graphic>
      </p:graphicFrame>
    </p:spTree>
    <p:custDataLst>
      <p:tags r:id="rId1"/>
    </p:custDataLst>
    <p:extLst>
      <p:ext uri="{BB962C8B-B14F-4D97-AF65-F5344CB8AC3E}">
        <p14:creationId xmlns:p14="http://schemas.microsoft.com/office/powerpoint/2010/main" val="2901457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7FF1FC-9B6B-D06C-2A7A-5F9A8C3BD74F}"/>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9C390EC-47C4-064A-F7A7-C31F4015E9BD}"/>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5" name="Group 34">
            <a:extLst>
              <a:ext uri="{FF2B5EF4-FFF2-40B4-BE49-F238E27FC236}">
                <a16:creationId xmlns:a16="http://schemas.microsoft.com/office/drawing/2014/main" id="{CBB3E7A8-1A0B-AB23-2AD3-F918D90A57F1}"/>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4" action="ppaction://hlinksldjump"/>
              <a:extLst>
                <a:ext uri="{FF2B5EF4-FFF2-40B4-BE49-F238E27FC236}">
                  <a16:creationId xmlns:a16="http://schemas.microsoft.com/office/drawing/2014/main" id="{4FE2C12B-435A-8A6F-C51D-C446B809D69A}"/>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9114A484-D7E0-B42D-0EF3-15731379F9C7}"/>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8645A855-8A7D-9E65-E35A-0A387FDAA57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44786FA3-E4A3-84A7-3424-283217572C2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5" name="Rectangle: Rounded Corners 14">
            <a:hlinkClick r:id="" action="ppaction://hlinkshowjump?jump=nextslide"/>
            <a:extLst>
              <a:ext uri="{FF2B5EF4-FFF2-40B4-BE49-F238E27FC236}">
                <a16:creationId xmlns:a16="http://schemas.microsoft.com/office/drawing/2014/main" id="{0A6F9F67-7430-E4F6-4414-D1F6B2F59BDE}"/>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28" name="Group 27">
            <a:extLst>
              <a:ext uri="{FF2B5EF4-FFF2-40B4-BE49-F238E27FC236}">
                <a16:creationId xmlns:a16="http://schemas.microsoft.com/office/drawing/2014/main" id="{C35BA5A9-F885-AB0E-F4B8-5FD7D2196936}"/>
              </a:ext>
            </a:extLst>
          </p:cNvPr>
          <p:cNvGrpSpPr/>
          <p:nvPr/>
        </p:nvGrpSpPr>
        <p:grpSpPr>
          <a:xfrm>
            <a:off x="669469" y="2610673"/>
            <a:ext cx="360121" cy="340712"/>
            <a:chOff x="4202499" y="2618581"/>
            <a:chExt cx="360121" cy="340712"/>
          </a:xfrm>
        </p:grpSpPr>
        <p:grpSp>
          <p:nvGrpSpPr>
            <p:cNvPr id="8" name="Group 7">
              <a:extLst>
                <a:ext uri="{FF2B5EF4-FFF2-40B4-BE49-F238E27FC236}">
                  <a16:creationId xmlns:a16="http://schemas.microsoft.com/office/drawing/2014/main" id="{B98F27B1-6BCA-A888-924A-208811E65944}"/>
                </a:ext>
              </a:extLst>
            </p:cNvPr>
            <p:cNvGrpSpPr>
              <a:grpSpLocks/>
            </p:cNvGrpSpPr>
            <p:nvPr/>
          </p:nvGrpSpPr>
          <p:grpSpPr>
            <a:xfrm>
              <a:off x="4227654" y="2618581"/>
              <a:ext cx="334966" cy="334965"/>
              <a:chOff x="634298" y="2216636"/>
              <a:chExt cx="471189" cy="471188"/>
            </a:xfrm>
            <a:solidFill>
              <a:schemeClr val="accent1"/>
            </a:solidFill>
          </p:grpSpPr>
          <p:sp>
            <p:nvSpPr>
              <p:cNvPr id="9" name="Oval 8">
                <a:extLst>
                  <a:ext uri="{FF2B5EF4-FFF2-40B4-BE49-F238E27FC236}">
                    <a16:creationId xmlns:a16="http://schemas.microsoft.com/office/drawing/2014/main" id="{CAC2AC09-66E1-4545-C52E-3FD7F8691C4A}"/>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4CDD5F16-18A2-18BB-3562-358D8F7919D6}"/>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9" name="Oval 18">
              <a:extLst>
                <a:ext uri="{FF2B5EF4-FFF2-40B4-BE49-F238E27FC236}">
                  <a16:creationId xmlns:a16="http://schemas.microsoft.com/office/drawing/2014/main" id="{88648D62-2D16-FF49-5728-E85BF15D9370}"/>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3D081306-CB0E-CA1A-05F9-56835ECAAE33}"/>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35420608-AFDD-F990-50F5-395CBF6753B3}"/>
              </a:ext>
            </a:extLst>
          </p:cNvPr>
          <p:cNvGrpSpPr/>
          <p:nvPr/>
        </p:nvGrpSpPr>
        <p:grpSpPr>
          <a:xfrm>
            <a:off x="7795539" y="2616420"/>
            <a:ext cx="334966" cy="334965"/>
            <a:chOff x="7795539" y="2624328"/>
            <a:chExt cx="334966" cy="334965"/>
          </a:xfrm>
        </p:grpSpPr>
        <p:sp>
          <p:nvSpPr>
            <p:cNvPr id="21" name="Oval 20">
              <a:extLst>
                <a:ext uri="{FF2B5EF4-FFF2-40B4-BE49-F238E27FC236}">
                  <a16:creationId xmlns:a16="http://schemas.microsoft.com/office/drawing/2014/main" id="{1EC57737-A9C4-AE10-E28A-92D79507EA22}"/>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9022F904-7D2F-6EA2-E626-0D51D25A55D0}"/>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6" name="Picture 5" descr="A black background with a black square&#10;&#10;Description automatically generated with medium confidence">
            <a:extLst>
              <a:ext uri="{FF2B5EF4-FFF2-40B4-BE49-F238E27FC236}">
                <a16:creationId xmlns:a16="http://schemas.microsoft.com/office/drawing/2014/main" id="{F5024C8C-FCC1-9683-8A36-DF4FF1D38D58}"/>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30" name="TextBox 29">
            <a:extLst>
              <a:ext uri="{FF2B5EF4-FFF2-40B4-BE49-F238E27FC236}">
                <a16:creationId xmlns:a16="http://schemas.microsoft.com/office/drawing/2014/main" id="{7F5022C0-BBCC-00C2-121A-00E500152389}"/>
              </a:ext>
            </a:extLst>
          </p:cNvPr>
          <p:cNvSpPr txBox="1"/>
          <p:nvPr/>
        </p:nvSpPr>
        <p:spPr>
          <a:xfrm>
            <a:off x="10441586" y="4705140"/>
            <a:ext cx="1272738"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sp>
        <p:nvSpPr>
          <p:cNvPr id="33" name="TextBox 32">
            <a:extLst>
              <a:ext uri="{FF2B5EF4-FFF2-40B4-BE49-F238E27FC236}">
                <a16:creationId xmlns:a16="http://schemas.microsoft.com/office/drawing/2014/main" id="{B140D508-2CBE-E46B-8633-6DBF3203A620}"/>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sp>
        <p:nvSpPr>
          <p:cNvPr id="36" name="Title 3">
            <a:extLst>
              <a:ext uri="{FF2B5EF4-FFF2-40B4-BE49-F238E27FC236}">
                <a16:creationId xmlns:a16="http://schemas.microsoft.com/office/drawing/2014/main" id="{712088F0-BEB2-CB2F-A0B2-15ADF89A7E79}"/>
              </a:ext>
            </a:extLst>
          </p:cNvPr>
          <p:cNvSpPr>
            <a:spLocks noGrp="1"/>
          </p:cNvSpPr>
          <p:nvPr>
            <p:ph type="title"/>
          </p:nvPr>
        </p:nvSpPr>
        <p:spPr>
          <a:xfrm>
            <a:off x="767270" y="659995"/>
            <a:ext cx="10246896" cy="980098"/>
          </a:xfrm>
        </p:spPr>
        <p:txBody>
          <a:bodyPr anchor="t"/>
          <a:lstStyle/>
          <a:p>
            <a:r>
              <a:rPr lang="en-GB" sz="3600"/>
              <a:t>Basic Skills</a:t>
            </a:r>
          </a:p>
        </p:txBody>
      </p:sp>
      <p:sp>
        <p:nvSpPr>
          <p:cNvPr id="29" name="Rectangle: Rounded Corners 28">
            <a:hlinkClick r:id="rId7" action="ppaction://hlinksldjump"/>
            <a:extLst>
              <a:ext uri="{FF2B5EF4-FFF2-40B4-BE49-F238E27FC236}">
                <a16:creationId xmlns:a16="http://schemas.microsoft.com/office/drawing/2014/main" id="{F9F864DC-9217-6F2C-625E-63685831833D}"/>
              </a:ext>
            </a:extLst>
          </p:cNvPr>
          <p:cNvSpPr/>
          <p:nvPr/>
        </p:nvSpPr>
        <p:spPr>
          <a:xfrm>
            <a:off x="4088298" y="244966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31" name="Oval 30">
            <a:extLst>
              <a:ext uri="{FF2B5EF4-FFF2-40B4-BE49-F238E27FC236}">
                <a16:creationId xmlns:a16="http://schemas.microsoft.com/office/drawing/2014/main" id="{705993CA-4A37-E402-D918-5816AE341761}"/>
              </a:ext>
            </a:extLst>
          </p:cNvPr>
          <p:cNvSpPr/>
          <p:nvPr/>
        </p:nvSpPr>
        <p:spPr>
          <a:xfrm>
            <a:off x="4236502" y="2616420"/>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2D9E68EA-203A-4370-5AF9-F2526DAB6C1F}"/>
              </a:ext>
            </a:extLst>
          </p:cNvPr>
          <p:cNvSpPr/>
          <p:nvPr/>
        </p:nvSpPr>
        <p:spPr>
          <a:xfrm>
            <a:off x="4278492" y="2656249"/>
            <a:ext cx="250986" cy="250986"/>
          </a:xfrm>
          <a:prstGeom prst="mathPlus">
            <a:avLst>
              <a:gd name="adj1" fmla="val 6253"/>
            </a:avLst>
          </a:prstGeom>
          <a:solidFill>
            <a:schemeClr val="accent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4148038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CE731-4FE1-A854-5A71-DBE94CCA178D}"/>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0C427F02-2F2B-2909-CB67-C93FA5091D8C}"/>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0D657B32-F9CA-65A0-D81F-A579EE003FF9}"/>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1BC20B57-F283-86FB-56B3-A607E8E6602C}"/>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5D0D073E-DB39-E6E5-122E-B8CC00B57EE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4F9D629F-B234-F11C-F16C-D7E3D91F7343}"/>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FD370F24-F68B-D5D2-163D-7F08D82EAC24}"/>
                  </a:ext>
                </a:extLst>
              </p:cNvPr>
              <p:cNvSpPr/>
              <p:nvPr/>
            </p:nvSpPr>
            <p:spPr>
              <a:xfrm>
                <a:off x="693364" y="2272660"/>
                <a:ext cx="353056" cy="353058"/>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8CADA42B-6C35-7934-A1CB-A2763C90287B}"/>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E6E2D789-F11F-055C-05DF-EEE0AB5C7456}"/>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D0D3D23D-36B1-C84F-F5AD-03B6F88B97E0}"/>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DEEAA334-3203-9A36-4BE2-8C331FBADAA4}"/>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F579D1DA-F3FE-5FFD-63F9-B41551A0BE9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FAC07570-C695-7EDC-206A-AFE28A10AF0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019B19D9-41AA-BB25-2356-8596CC1379B2}"/>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extLst>
                <a:ext uri="{FF2B5EF4-FFF2-40B4-BE49-F238E27FC236}">
                  <a16:creationId xmlns:a16="http://schemas.microsoft.com/office/drawing/2014/main" id="{EF37CC04-1F7A-719A-74F0-F4BAA74F50FF}"/>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9D1159E8-287D-B494-EC3A-20C7AA5A9482}"/>
              </a:ext>
            </a:extLst>
          </p:cNvPr>
          <p:cNvSpPr/>
          <p:nvPr/>
        </p:nvSpPr>
        <p:spPr>
          <a:xfrm>
            <a:off x="7681292"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1" name="Group 10">
            <a:extLst>
              <a:ext uri="{FF2B5EF4-FFF2-40B4-BE49-F238E27FC236}">
                <a16:creationId xmlns:a16="http://schemas.microsoft.com/office/drawing/2014/main" id="{FFE3BA63-E044-7B0C-9509-4900E9EA7AF3}"/>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9B542DAA-5237-FE68-0B01-EBC86D689DC0}"/>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FFD202FF-2D84-2021-06F8-47968376ED28}"/>
                </a:ext>
              </a:extLst>
            </p:cNvPr>
            <p:cNvSpPr txBox="1"/>
            <p:nvPr/>
          </p:nvSpPr>
          <p:spPr>
            <a:xfrm>
              <a:off x="10370219" y="4723835"/>
              <a:ext cx="1214243" cy="791688"/>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grpSp>
      <p:pic>
        <p:nvPicPr>
          <p:cNvPr id="37" name="Picture 36">
            <a:extLst>
              <a:ext uri="{FF2B5EF4-FFF2-40B4-BE49-F238E27FC236}">
                <a16:creationId xmlns:a16="http://schemas.microsoft.com/office/drawing/2014/main" id="{ECF8BA4D-FE55-BCA9-77B2-69C1BCA1630C}"/>
              </a:ext>
            </a:extLst>
          </p:cNvPr>
          <p:cNvPicPr>
            <a:picLocks noChangeAspect="1"/>
          </p:cNvPicPr>
          <p:nvPr/>
        </p:nvPicPr>
        <p:blipFill>
          <a:blip r:embed="rId6"/>
          <a:stretch>
            <a:fillRect/>
          </a:stretch>
        </p:blipFill>
        <p:spPr>
          <a:xfrm>
            <a:off x="555434" y="1832340"/>
            <a:ext cx="3419475" cy="647700"/>
          </a:xfrm>
          <a:prstGeom prst="rect">
            <a:avLst/>
          </a:prstGeom>
        </p:spPr>
      </p:pic>
      <p:grpSp>
        <p:nvGrpSpPr>
          <p:cNvPr id="18" name="Group 17">
            <a:extLst>
              <a:ext uri="{FF2B5EF4-FFF2-40B4-BE49-F238E27FC236}">
                <a16:creationId xmlns:a16="http://schemas.microsoft.com/office/drawing/2014/main" id="{86F7F6BD-14AB-B101-161A-978AB79C8DED}"/>
              </a:ext>
            </a:extLst>
          </p:cNvPr>
          <p:cNvGrpSpPr/>
          <p:nvPr/>
        </p:nvGrpSpPr>
        <p:grpSpPr>
          <a:xfrm>
            <a:off x="7803145" y="2609743"/>
            <a:ext cx="360121" cy="340712"/>
            <a:chOff x="4202499" y="2618581"/>
            <a:chExt cx="360121" cy="340712"/>
          </a:xfrm>
        </p:grpSpPr>
        <p:grpSp>
          <p:nvGrpSpPr>
            <p:cNvPr id="19" name="Group 18">
              <a:extLst>
                <a:ext uri="{FF2B5EF4-FFF2-40B4-BE49-F238E27FC236}">
                  <a16:creationId xmlns:a16="http://schemas.microsoft.com/office/drawing/2014/main" id="{8852AD76-131A-1290-C673-2FE155135DFD}"/>
                </a:ext>
              </a:extLst>
            </p:cNvPr>
            <p:cNvGrpSpPr>
              <a:grpSpLocks/>
            </p:cNvGrpSpPr>
            <p:nvPr/>
          </p:nvGrpSpPr>
          <p:grpSpPr>
            <a:xfrm>
              <a:off x="4227654" y="2618581"/>
              <a:ext cx="334966" cy="334965"/>
              <a:chOff x="634298" y="2216636"/>
              <a:chExt cx="471189" cy="471188"/>
            </a:xfrm>
            <a:solidFill>
              <a:schemeClr val="accent1"/>
            </a:solidFill>
          </p:grpSpPr>
          <p:sp>
            <p:nvSpPr>
              <p:cNvPr id="22" name="Oval 21">
                <a:extLst>
                  <a:ext uri="{FF2B5EF4-FFF2-40B4-BE49-F238E27FC236}">
                    <a16:creationId xmlns:a16="http://schemas.microsoft.com/office/drawing/2014/main" id="{8F106E7D-8FD4-D1FB-B1DE-B73BEA1C63C1}"/>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Plus Sign 22">
                <a:extLst>
                  <a:ext uri="{FF2B5EF4-FFF2-40B4-BE49-F238E27FC236}">
                    <a16:creationId xmlns:a16="http://schemas.microsoft.com/office/drawing/2014/main" id="{E49AC717-5CAE-00E2-06E5-A9BEB933070E}"/>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0" name="Oval 19">
              <a:extLst>
                <a:ext uri="{FF2B5EF4-FFF2-40B4-BE49-F238E27FC236}">
                  <a16:creationId xmlns:a16="http://schemas.microsoft.com/office/drawing/2014/main" id="{DDEEEBC7-3E63-B520-9299-547EAF292A8E}"/>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1" name="Plus Sign 20">
              <a:extLst>
                <a:ext uri="{FF2B5EF4-FFF2-40B4-BE49-F238E27FC236}">
                  <a16:creationId xmlns:a16="http://schemas.microsoft.com/office/drawing/2014/main" id="{6128A9BB-E299-B506-2455-6BEBBF6B9C46}"/>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46" name="Rectangle: Rounded Corners 45">
            <a:extLst>
              <a:ext uri="{FF2B5EF4-FFF2-40B4-BE49-F238E27FC236}">
                <a16:creationId xmlns:a16="http://schemas.microsoft.com/office/drawing/2014/main" id="{FBC7A2CC-9F45-0BFD-E39B-A04BF6900782}"/>
              </a:ext>
            </a:extLst>
          </p:cNvPr>
          <p:cNvSpPr/>
          <p:nvPr/>
        </p:nvSpPr>
        <p:spPr>
          <a:xfrm>
            <a:off x="551953" y="2459736"/>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 name="Content Placeholder 1">
            <a:extLst>
              <a:ext uri="{FF2B5EF4-FFF2-40B4-BE49-F238E27FC236}">
                <a16:creationId xmlns:a16="http://schemas.microsoft.com/office/drawing/2014/main" id="{7FED1E40-8075-FFA2-59B0-9C8C2EDACDF2}"/>
              </a:ext>
            </a:extLst>
          </p:cNvPr>
          <p:cNvSpPr txBox="1">
            <a:spLocks/>
          </p:cNvSpPr>
          <p:nvPr/>
        </p:nvSpPr>
        <p:spPr>
          <a:xfrm>
            <a:off x="678169" y="2549227"/>
            <a:ext cx="6695016"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dirty="0">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Identify the issue that needs to be addressed</a:t>
            </a: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Understand what is at stake and who is affected</a:t>
            </a:r>
          </a:p>
        </p:txBody>
      </p:sp>
      <p:grpSp>
        <p:nvGrpSpPr>
          <p:cNvPr id="48" name="Group 47">
            <a:extLst>
              <a:ext uri="{FF2B5EF4-FFF2-40B4-BE49-F238E27FC236}">
                <a16:creationId xmlns:a16="http://schemas.microsoft.com/office/drawing/2014/main" id="{5FD37510-F0C9-4755-1D27-06248B66C3BF}"/>
              </a:ext>
            </a:extLst>
          </p:cNvPr>
          <p:cNvGrpSpPr/>
          <p:nvPr/>
        </p:nvGrpSpPr>
        <p:grpSpPr>
          <a:xfrm>
            <a:off x="10322673" y="4243254"/>
            <a:ext cx="1512750" cy="1757812"/>
            <a:chOff x="8374316" y="4243254"/>
            <a:chExt cx="1512750" cy="1757812"/>
          </a:xfrm>
        </p:grpSpPr>
        <p:pic>
          <p:nvPicPr>
            <p:cNvPr id="49" name="Picture 48" descr="A black background with a black square&#10;&#10;Description automatically generated with medium confidence">
              <a:extLst>
                <a:ext uri="{FF2B5EF4-FFF2-40B4-BE49-F238E27FC236}">
                  <a16:creationId xmlns:a16="http://schemas.microsoft.com/office/drawing/2014/main" id="{D7424BDE-CA1E-FD28-6489-47A0057452A5}"/>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50" name="TextBox 49">
              <a:extLst>
                <a:ext uri="{FF2B5EF4-FFF2-40B4-BE49-F238E27FC236}">
                  <a16:creationId xmlns:a16="http://schemas.microsoft.com/office/drawing/2014/main" id="{A3EA9A6F-8DDB-F873-B8FF-C0A1D657D9DE}"/>
                </a:ext>
              </a:extLst>
            </p:cNvPr>
            <p:cNvSpPr txBox="1"/>
            <p:nvPr/>
          </p:nvSpPr>
          <p:spPr>
            <a:xfrm>
              <a:off x="8544642" y="4718772"/>
              <a:ext cx="1214243"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grpSp>
      <p:sp>
        <p:nvSpPr>
          <p:cNvPr id="61" name="TextBox 60">
            <a:extLst>
              <a:ext uri="{FF2B5EF4-FFF2-40B4-BE49-F238E27FC236}">
                <a16:creationId xmlns:a16="http://schemas.microsoft.com/office/drawing/2014/main" id="{97740209-AEF1-AB08-E922-BFE920ACAB67}"/>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sp>
        <p:nvSpPr>
          <p:cNvPr id="62" name="Title 3">
            <a:extLst>
              <a:ext uri="{FF2B5EF4-FFF2-40B4-BE49-F238E27FC236}">
                <a16:creationId xmlns:a16="http://schemas.microsoft.com/office/drawing/2014/main" id="{8173C6D6-D6A2-158F-3673-1F1A9F3EBFA4}"/>
              </a:ext>
            </a:extLst>
          </p:cNvPr>
          <p:cNvSpPr>
            <a:spLocks noGrp="1"/>
          </p:cNvSpPr>
          <p:nvPr>
            <p:ph type="title"/>
          </p:nvPr>
        </p:nvSpPr>
        <p:spPr>
          <a:xfrm>
            <a:off x="767270" y="659995"/>
            <a:ext cx="10246896" cy="980098"/>
          </a:xfrm>
        </p:spPr>
        <p:txBody>
          <a:bodyPr anchor="t"/>
          <a:lstStyle/>
          <a:p>
            <a:r>
              <a:rPr lang="en-GB" sz="3600"/>
              <a:t>Basic Skills</a:t>
            </a:r>
          </a:p>
        </p:txBody>
      </p:sp>
    </p:spTree>
    <p:custDataLst>
      <p:tags r:id="rId1"/>
    </p:custDataLst>
    <p:extLst>
      <p:ext uri="{BB962C8B-B14F-4D97-AF65-F5344CB8AC3E}">
        <p14:creationId xmlns:p14="http://schemas.microsoft.com/office/powerpoint/2010/main" val="1044225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750"/>
                                        <p:tgtEl>
                                          <p:spTgt spid="46"/>
                                        </p:tgtEl>
                                      </p:cBhvr>
                                    </p:animEffect>
                                    <p:anim calcmode="lin" valueType="num">
                                      <p:cBhvr>
                                        <p:cTn id="14" dur="750" fill="hold"/>
                                        <p:tgtEl>
                                          <p:spTgt spid="46"/>
                                        </p:tgtEl>
                                        <p:attrNameLst>
                                          <p:attrName>ppt_x</p:attrName>
                                        </p:attrNameLst>
                                      </p:cBhvr>
                                      <p:tavLst>
                                        <p:tav tm="0">
                                          <p:val>
                                            <p:strVal val="#ppt_x"/>
                                          </p:val>
                                        </p:tav>
                                        <p:tav tm="100000">
                                          <p:val>
                                            <p:strVal val="#ppt_x"/>
                                          </p:val>
                                        </p:tav>
                                      </p:tavLst>
                                    </p:anim>
                                    <p:anim calcmode="lin" valueType="num">
                                      <p:cBhvr>
                                        <p:cTn id="15" dur="675" decel="100000" fill="hold"/>
                                        <p:tgtEl>
                                          <p:spTgt spid="46"/>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4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750"/>
                                        <p:tgtEl>
                                          <p:spTgt spid="47"/>
                                        </p:tgtEl>
                                      </p:cBhvr>
                                    </p:animEffect>
                                    <p:anim calcmode="lin" valueType="num">
                                      <p:cBhvr>
                                        <p:cTn id="20" dur="750" fill="hold"/>
                                        <p:tgtEl>
                                          <p:spTgt spid="47"/>
                                        </p:tgtEl>
                                        <p:attrNameLst>
                                          <p:attrName>ppt_x</p:attrName>
                                        </p:attrNameLst>
                                      </p:cBhvr>
                                      <p:tavLst>
                                        <p:tav tm="0">
                                          <p:val>
                                            <p:strVal val="#ppt_x"/>
                                          </p:val>
                                        </p:tav>
                                        <p:tav tm="100000">
                                          <p:val>
                                            <p:strVal val="#ppt_x"/>
                                          </p:val>
                                        </p:tav>
                                      </p:tavLst>
                                    </p:anim>
                                    <p:anim calcmode="lin" valueType="num">
                                      <p:cBhvr>
                                        <p:cTn id="21" dur="675" decel="100000" fill="hold"/>
                                        <p:tgtEl>
                                          <p:spTgt spid="47"/>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4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4D941-C82D-7BEB-5BB0-4FED888AB3E6}"/>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7F630EAB-23E1-DBD0-46FC-DF10084C8AFB}"/>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20070043-8D23-7B68-14DA-926BCE1A3CB0}"/>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5A245B22-E26E-D714-F459-5F51CD9DEF97}"/>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66E4EA88-17CC-22F5-3908-D7E841A933BB}"/>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3A72A23C-ADF8-4949-781F-94726BA15D42}"/>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6EB42046-0C7C-8FE2-BDED-1385616352EE}"/>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DEFE1044-8D52-3CB8-D019-814BC6D23A12}"/>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24EF15C1-20F4-CE02-B975-928AC170E71A}"/>
                </a:ext>
              </a:extLst>
            </p:cNvPr>
            <p:cNvGrpSpPr/>
            <p:nvPr/>
          </p:nvGrpSpPr>
          <p:grpSpPr>
            <a:xfrm>
              <a:off x="4113407" y="2214340"/>
              <a:ext cx="3418829" cy="652657"/>
              <a:chOff x="4113407" y="2214340"/>
              <a:chExt cx="3418829" cy="652657"/>
            </a:xfrm>
            <a:grpFill/>
          </p:grpSpPr>
          <p:sp>
            <p:nvSpPr>
              <p:cNvPr id="7" name="Rectangle: Rounded Corners 6">
                <a:hlinkClick r:id="rId4" action="ppaction://hlinksldjump"/>
                <a:extLst>
                  <a:ext uri="{FF2B5EF4-FFF2-40B4-BE49-F238E27FC236}">
                    <a16:creationId xmlns:a16="http://schemas.microsoft.com/office/drawing/2014/main" id="{DCFD0826-874F-555A-AF0C-7CBC481B0AC7}"/>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DD63B531-ECCE-B6DD-928A-148CCE7AC471}"/>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1473E865-1E06-14EA-7DD2-24D08A5405C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711E0E3-CE9F-4A5B-7F7E-5E413E548D2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49316DCB-3B7F-4468-6465-1E43631D4016}"/>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5" action="ppaction://hlinksldjump"/>
              <a:extLst>
                <a:ext uri="{FF2B5EF4-FFF2-40B4-BE49-F238E27FC236}">
                  <a16:creationId xmlns:a16="http://schemas.microsoft.com/office/drawing/2014/main" id="{92375762-D346-59F3-8629-FDF588676D0E}"/>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7AFBB678-5146-CB2C-B7F6-78295D2EABC2}"/>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5C38F091-AD0F-5CD9-E96C-00E41E39D097}"/>
                </a:ext>
              </a:extLst>
            </p:cNvPr>
            <p:cNvGrpSpPr/>
            <p:nvPr/>
          </p:nvGrpSpPr>
          <p:grpSpPr>
            <a:xfrm>
              <a:off x="7681292" y="2214340"/>
              <a:ext cx="3418829" cy="652657"/>
              <a:chOff x="7681292" y="2214340"/>
              <a:chExt cx="3418829" cy="652657"/>
            </a:xfrm>
            <a:grpFill/>
          </p:grpSpPr>
          <p:sp>
            <p:nvSpPr>
              <p:cNvPr id="17" name="Rectangle: Rounded Corners 16">
                <a:hlinkClick r:id="rId6" action="ppaction://hlinksldjump"/>
                <a:extLst>
                  <a:ext uri="{FF2B5EF4-FFF2-40B4-BE49-F238E27FC236}">
                    <a16:creationId xmlns:a16="http://schemas.microsoft.com/office/drawing/2014/main" id="{8CCF3EF5-3164-3C46-4C5F-AAA95113B0E8}"/>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22584D9D-B8E5-99D9-988C-FF8F38A27795}"/>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B99C8A53-1DBC-E5BA-82C5-0D6C5350FD5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E9BDB034-191C-6B1B-574B-0946140AF12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4CF408A4-6B3F-33F9-650B-86EAC7F934CB}"/>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4" action="ppaction://hlinksldjump"/>
              <a:extLst>
                <a:ext uri="{FF2B5EF4-FFF2-40B4-BE49-F238E27FC236}">
                  <a16:creationId xmlns:a16="http://schemas.microsoft.com/office/drawing/2014/main" id="{715B82C2-8287-E4AD-E281-DEA586226CE5}"/>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a:extLst>
              <a:ext uri="{FF2B5EF4-FFF2-40B4-BE49-F238E27FC236}">
                <a16:creationId xmlns:a16="http://schemas.microsoft.com/office/drawing/2014/main" id="{0D51B9EB-8C0D-C5ED-94D3-A62AE117B852}"/>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11402EE1-6F56-CA19-F6A0-E39DC5FAF756}"/>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05FD0F3C-EF63-828F-8FF2-CDFF223254DC}"/>
                </a:ext>
              </a:extLst>
            </p:cNvPr>
            <p:cNvSpPr txBox="1"/>
            <p:nvPr/>
          </p:nvSpPr>
          <p:spPr>
            <a:xfrm>
              <a:off x="10309363" y="4726316"/>
              <a:ext cx="1214243" cy="791688"/>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grpSp>
      <p:sp>
        <p:nvSpPr>
          <p:cNvPr id="16" name="Rectangle: Rounded Corners 15">
            <a:extLst>
              <a:ext uri="{FF2B5EF4-FFF2-40B4-BE49-F238E27FC236}">
                <a16:creationId xmlns:a16="http://schemas.microsoft.com/office/drawing/2014/main" id="{AFD6CE49-55F9-9D5E-FBF0-89B839DCFF46}"/>
              </a:ext>
            </a:extLst>
          </p:cNvPr>
          <p:cNvSpPr/>
          <p:nvPr/>
        </p:nvSpPr>
        <p:spPr>
          <a:xfrm>
            <a:off x="4075809" y="1607048"/>
            <a:ext cx="3494024"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18" name="Group 17">
            <a:extLst>
              <a:ext uri="{FF2B5EF4-FFF2-40B4-BE49-F238E27FC236}">
                <a16:creationId xmlns:a16="http://schemas.microsoft.com/office/drawing/2014/main" id="{252A8587-07BC-45EE-B504-B6BDE49FC98D}"/>
              </a:ext>
            </a:extLst>
          </p:cNvPr>
          <p:cNvGrpSpPr/>
          <p:nvPr/>
        </p:nvGrpSpPr>
        <p:grpSpPr>
          <a:xfrm>
            <a:off x="4224292" y="1696140"/>
            <a:ext cx="338328" cy="338328"/>
            <a:chOff x="687637" y="2265052"/>
            <a:chExt cx="338328" cy="338328"/>
          </a:xfrm>
        </p:grpSpPr>
        <p:sp>
          <p:nvSpPr>
            <p:cNvPr id="19" name="Oval 18">
              <a:extLst>
                <a:ext uri="{FF2B5EF4-FFF2-40B4-BE49-F238E27FC236}">
                  <a16:creationId xmlns:a16="http://schemas.microsoft.com/office/drawing/2014/main" id="{2620061E-684D-58E3-AAFF-5B9B2F57894F}"/>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4E02176C-6F7E-A42B-101D-C529E7EB5A03}"/>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B00780A9-59B1-FE58-50D3-2A0B97A82A12}"/>
              </a:ext>
            </a:extLst>
          </p:cNvPr>
          <p:cNvSpPr/>
          <p:nvPr/>
        </p:nvSpPr>
        <p:spPr>
          <a:xfrm>
            <a:off x="553594" y="2409055"/>
            <a:ext cx="10544688" cy="3871677"/>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8AE86010-65C6-7963-26D3-42E7B46181F3}"/>
              </a:ext>
            </a:extLst>
          </p:cNvPr>
          <p:cNvSpPr txBox="1">
            <a:spLocks/>
          </p:cNvSpPr>
          <p:nvPr/>
        </p:nvSpPr>
        <p:spPr>
          <a:xfrm>
            <a:off x="721556" y="2538943"/>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start by identifying the core problem to make the best decision. Some will naturally focus more on the objective situation, while others will focus on who is affected.</a:t>
            </a:r>
          </a:p>
        </p:txBody>
      </p:sp>
      <p:grpSp>
        <p:nvGrpSpPr>
          <p:cNvPr id="27" name="Group 26">
            <a:extLst>
              <a:ext uri="{FF2B5EF4-FFF2-40B4-BE49-F238E27FC236}">
                <a16:creationId xmlns:a16="http://schemas.microsoft.com/office/drawing/2014/main" id="{3434D1CD-2F69-8F1E-0E64-2342483F9577}"/>
              </a:ext>
            </a:extLst>
          </p:cNvPr>
          <p:cNvGrpSpPr/>
          <p:nvPr/>
        </p:nvGrpSpPr>
        <p:grpSpPr>
          <a:xfrm>
            <a:off x="10322673" y="4243254"/>
            <a:ext cx="1512750" cy="1757812"/>
            <a:chOff x="8374316" y="4243254"/>
            <a:chExt cx="1512750" cy="1757812"/>
          </a:xfrm>
        </p:grpSpPr>
        <p:pic>
          <p:nvPicPr>
            <p:cNvPr id="28" name="Picture 27" descr="A black background with a black square&#10;&#10;Description automatically generated with medium confidence">
              <a:extLst>
                <a:ext uri="{FF2B5EF4-FFF2-40B4-BE49-F238E27FC236}">
                  <a16:creationId xmlns:a16="http://schemas.microsoft.com/office/drawing/2014/main" id="{53E4DE09-3384-8F2D-B755-1C90754FE757}"/>
                </a:ext>
              </a:extLst>
            </p:cNvPr>
            <p:cNvPicPr>
              <a:picLocks noChangeAspect="1"/>
            </p:cNvPicPr>
            <p:nvPr/>
          </p:nvPicPr>
          <p:blipFill>
            <a:blip r:embed="rId7">
              <a:duotone>
                <a:schemeClr val="accent4">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29" name="TextBox 28">
              <a:extLst>
                <a:ext uri="{FF2B5EF4-FFF2-40B4-BE49-F238E27FC236}">
                  <a16:creationId xmlns:a16="http://schemas.microsoft.com/office/drawing/2014/main" id="{F8EE9765-9190-C118-49A5-9709088975A3}"/>
                </a:ext>
              </a:extLst>
            </p:cNvPr>
            <p:cNvSpPr txBox="1"/>
            <p:nvPr/>
          </p:nvSpPr>
          <p:spPr>
            <a:xfrm>
              <a:off x="8522476" y="4705140"/>
              <a:ext cx="1214243"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grpSp>
      <p:sp>
        <p:nvSpPr>
          <p:cNvPr id="46" name="TextBox 45">
            <a:extLst>
              <a:ext uri="{FF2B5EF4-FFF2-40B4-BE49-F238E27FC236}">
                <a16:creationId xmlns:a16="http://schemas.microsoft.com/office/drawing/2014/main" id="{15A6E0E8-CA16-F1EB-650E-A3FB99D6FF08}"/>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sp>
        <p:nvSpPr>
          <p:cNvPr id="47" name="Title 3">
            <a:extLst>
              <a:ext uri="{FF2B5EF4-FFF2-40B4-BE49-F238E27FC236}">
                <a16:creationId xmlns:a16="http://schemas.microsoft.com/office/drawing/2014/main" id="{9F80AF78-1411-6366-6CD7-0D43D67E5D9B}"/>
              </a:ext>
            </a:extLst>
          </p:cNvPr>
          <p:cNvSpPr>
            <a:spLocks noGrp="1"/>
          </p:cNvSpPr>
          <p:nvPr>
            <p:ph type="title"/>
          </p:nvPr>
        </p:nvSpPr>
        <p:spPr>
          <a:xfrm>
            <a:off x="767270" y="659995"/>
            <a:ext cx="10246896" cy="980098"/>
          </a:xfrm>
        </p:spPr>
        <p:txBody>
          <a:bodyPr anchor="t"/>
          <a:lstStyle/>
          <a:p>
            <a:r>
              <a:rPr lang="en-GB" sz="3600"/>
              <a:t>Basic Skills</a:t>
            </a:r>
          </a:p>
        </p:txBody>
      </p:sp>
    </p:spTree>
    <p:custDataLst>
      <p:tags r:id="rId1"/>
    </p:custDataLst>
    <p:extLst>
      <p:ext uri="{BB962C8B-B14F-4D97-AF65-F5344CB8AC3E}">
        <p14:creationId xmlns:p14="http://schemas.microsoft.com/office/powerpoint/2010/main" val="1640885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750"/>
                                        <p:tgtEl>
                                          <p:spTgt spid="27"/>
                                        </p:tgtEl>
                                      </p:cBhvr>
                                    </p:animEffect>
                                    <p:anim calcmode="lin" valueType="num">
                                      <p:cBhvr>
                                        <p:cTn id="31" dur="750" fill="hold"/>
                                        <p:tgtEl>
                                          <p:spTgt spid="27"/>
                                        </p:tgtEl>
                                        <p:attrNameLst>
                                          <p:attrName>ppt_x</p:attrName>
                                        </p:attrNameLst>
                                      </p:cBhvr>
                                      <p:tavLst>
                                        <p:tav tm="0">
                                          <p:val>
                                            <p:strVal val="#ppt_x"/>
                                          </p:val>
                                        </p:tav>
                                        <p:tav tm="100000">
                                          <p:val>
                                            <p:strVal val="#ppt_x"/>
                                          </p:val>
                                        </p:tav>
                                      </p:tavLst>
                                    </p:anim>
                                    <p:anim calcmode="lin" valueType="num">
                                      <p:cBhvr>
                                        <p:cTn id="32" dur="675" decel="100000" fill="hold"/>
                                        <p:tgtEl>
                                          <p:spTgt spid="27"/>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D3C28-5821-43DF-4F11-9A26E3A3F1BD}"/>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68495AE7-8E2E-35FB-EA33-26DF619CF9C5}"/>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sp>
        <p:nvSpPr>
          <p:cNvPr id="3" name="Rectangle: Rounded Corners 2">
            <a:extLst>
              <a:ext uri="{FF2B5EF4-FFF2-40B4-BE49-F238E27FC236}">
                <a16:creationId xmlns:a16="http://schemas.microsoft.com/office/drawing/2014/main" id="{54712820-EBDA-2831-E3B3-A0D9A3A4CFE7}"/>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5BB41DAE-1441-E41A-F1A6-06B50BD8DF3C}"/>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C3093CAD-4442-0DA4-BBB3-83768486A799}"/>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4BD64C5D-29AA-5679-FCE6-8D44BF046711}"/>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47934FF6-2AE3-9F7C-1FC1-979E4EEF810E}"/>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0097F659-6596-37D4-CF0A-8117AEE63605}"/>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620DE390-1B2C-EAD9-31AC-D78CDFCCDB68}"/>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AC138082-2264-2161-414B-9E1278524071}"/>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561FF35F-AB8B-09E8-1C63-A1C8BEEC1369}"/>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5BA41C38-1066-B659-CBA9-CB2593FF8D58}"/>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8FBAF6E2-B583-EAFF-0456-F6ADE638477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27FB14D-4EDD-E326-E43C-EC690E0D1E9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3D46C79B-F88E-0E46-D2DC-4AB619F4B85A}"/>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3755A05B-B392-8229-3FBD-32E304F97300}"/>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6855C59C-E817-9ADB-5F84-2DF018393B95}"/>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D8DF5FA8-519F-3446-2E7C-C4BA8531A476}"/>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0B72E0AB-95EC-1D98-F71E-FBB28C4DB50D}"/>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03BFF9F-F8BD-B34D-5C83-7A4F043560B1}"/>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82B9C789-F203-8B5A-F7D4-209DBB9E2684}"/>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889CDE7-23C0-8761-B1CB-602C4A0F482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A6E51A60-91B8-BEDC-3CE3-CB62693E8F4C}"/>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52D9E49E-81DA-4047-D384-DEBE425D4358}"/>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a:extLst>
              <a:ext uri="{FF2B5EF4-FFF2-40B4-BE49-F238E27FC236}">
                <a16:creationId xmlns:a16="http://schemas.microsoft.com/office/drawing/2014/main" id="{E573F2DA-5F57-EF82-F3EE-F6B80C019CAD}"/>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EF228D16-72F4-583C-8C43-D43B90DA0728}"/>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0E241E24-F0E9-A75D-EC0F-E9C2809A2D59}"/>
                </a:ext>
              </a:extLst>
            </p:cNvPr>
            <p:cNvSpPr txBox="1"/>
            <p:nvPr/>
          </p:nvSpPr>
          <p:spPr>
            <a:xfrm>
              <a:off x="10309363" y="4726316"/>
              <a:ext cx="1214243" cy="791688"/>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grpSp>
      <p:sp>
        <p:nvSpPr>
          <p:cNvPr id="16" name="Rectangle: Rounded Corners 15">
            <a:extLst>
              <a:ext uri="{FF2B5EF4-FFF2-40B4-BE49-F238E27FC236}">
                <a16:creationId xmlns:a16="http://schemas.microsoft.com/office/drawing/2014/main" id="{A608D7DC-9F23-B925-5159-6D2E44A96D5F}"/>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E8FF599A-34D6-F48D-503F-7A43B194C8D6}"/>
              </a:ext>
            </a:extLst>
          </p:cNvPr>
          <p:cNvGrpSpPr/>
          <p:nvPr/>
        </p:nvGrpSpPr>
        <p:grpSpPr>
          <a:xfrm>
            <a:off x="7798004" y="1039057"/>
            <a:ext cx="338328" cy="338328"/>
            <a:chOff x="687637" y="2265052"/>
            <a:chExt cx="338328" cy="338328"/>
          </a:xfrm>
        </p:grpSpPr>
        <p:sp>
          <p:nvSpPr>
            <p:cNvPr id="19" name="Oval 18">
              <a:extLst>
                <a:ext uri="{FF2B5EF4-FFF2-40B4-BE49-F238E27FC236}">
                  <a16:creationId xmlns:a16="http://schemas.microsoft.com/office/drawing/2014/main" id="{2066A2FF-9B1A-CB4C-51C7-88FE4DF49FF9}"/>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FE94BAC2-4C6E-2E05-4F6E-4713E25A73DA}"/>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D32BCB47-8417-CDF0-E1B7-C6AC6F890F1E}"/>
              </a:ext>
            </a:extLst>
          </p:cNvPr>
          <p:cNvSpPr/>
          <p:nvPr/>
        </p:nvSpPr>
        <p:spPr>
          <a:xfrm>
            <a:off x="485975"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CEB8C486-2ABA-B80B-03EA-B692E3399462}"/>
              </a:ext>
            </a:extLst>
          </p:cNvPr>
          <p:cNvSpPr txBox="1">
            <a:spLocks/>
          </p:cNvSpPr>
          <p:nvPr/>
        </p:nvSpPr>
        <p:spPr>
          <a:xfrm>
            <a:off x="613251" y="1659644"/>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Sensing to:</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Gather verifiable facts and observable details to outline what's happening.</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past examples and prior experiences to understand the situation.</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Focus on measurable aspects to clearly identify the issue.</a:t>
            </a:r>
          </a:p>
          <a:p>
            <a:pPr marL="285750" indent="-285750">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Intuition to:</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Look more broadly to see wider ramifications, underlying patterns, or deeper meaning.</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future consequences as well as how the current problem may evolve.</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Outline a vision statement of a better future to aim for.</a:t>
            </a:r>
          </a:p>
          <a:p>
            <a:pPr marL="285750" indent="-285750">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Thinking to:</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Examine the problem logically to understand the cause and effect.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Apply analytical frameworks and tools to isolate the core issue.</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State the problem in a clear and objective way to avoid subjective bias.</a:t>
            </a:r>
          </a:p>
          <a:p>
            <a:pPr marL="285750" indent="-285750">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Feeling to:</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who is affected and to assess the individual and interpersonal aspects of the problem.</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Ensure that the outline of the problem includes the perspective of all stakeholders.</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Weigh how the problem aligns with core values and the well-being of people.</a:t>
            </a:r>
          </a:p>
          <a:p>
            <a:pPr marL="285750" indent="-285750">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7" name="Group 26">
            <a:extLst>
              <a:ext uri="{FF2B5EF4-FFF2-40B4-BE49-F238E27FC236}">
                <a16:creationId xmlns:a16="http://schemas.microsoft.com/office/drawing/2014/main" id="{DB6C28DC-570C-B637-EA6F-6F039FBD7211}"/>
              </a:ext>
            </a:extLst>
          </p:cNvPr>
          <p:cNvGrpSpPr/>
          <p:nvPr/>
        </p:nvGrpSpPr>
        <p:grpSpPr>
          <a:xfrm>
            <a:off x="10322673" y="4243254"/>
            <a:ext cx="1512750" cy="1757812"/>
            <a:chOff x="8374316" y="4243254"/>
            <a:chExt cx="1512750" cy="1757812"/>
          </a:xfrm>
        </p:grpSpPr>
        <p:pic>
          <p:nvPicPr>
            <p:cNvPr id="28" name="Picture 27" descr="A black background with a black square&#10;&#10;Description automatically generated with medium confidence">
              <a:extLst>
                <a:ext uri="{FF2B5EF4-FFF2-40B4-BE49-F238E27FC236}">
                  <a16:creationId xmlns:a16="http://schemas.microsoft.com/office/drawing/2014/main" id="{CDCA0C31-8B6C-6DA5-1650-E053E870A502}"/>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29" name="TextBox 28">
              <a:extLst>
                <a:ext uri="{FF2B5EF4-FFF2-40B4-BE49-F238E27FC236}">
                  <a16:creationId xmlns:a16="http://schemas.microsoft.com/office/drawing/2014/main" id="{1923DE41-679B-CD4C-8D8A-BFE65920976E}"/>
                </a:ext>
              </a:extLst>
            </p:cNvPr>
            <p:cNvSpPr txBox="1"/>
            <p:nvPr/>
          </p:nvSpPr>
          <p:spPr>
            <a:xfrm>
              <a:off x="8522476" y="4711891"/>
              <a:ext cx="1214243"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grpSp>
      <p:sp>
        <p:nvSpPr>
          <p:cNvPr id="36" name="Title 3">
            <a:extLst>
              <a:ext uri="{FF2B5EF4-FFF2-40B4-BE49-F238E27FC236}">
                <a16:creationId xmlns:a16="http://schemas.microsoft.com/office/drawing/2014/main" id="{0D708C2A-FBDA-524E-EBCE-162238DFBFD9}"/>
              </a:ext>
            </a:extLst>
          </p:cNvPr>
          <p:cNvSpPr>
            <a:spLocks noGrp="1"/>
          </p:cNvSpPr>
          <p:nvPr>
            <p:ph type="title"/>
          </p:nvPr>
        </p:nvSpPr>
        <p:spPr>
          <a:xfrm>
            <a:off x="767270" y="659995"/>
            <a:ext cx="10246896" cy="980098"/>
          </a:xfrm>
        </p:spPr>
        <p:txBody>
          <a:bodyPr anchor="t"/>
          <a:lstStyle/>
          <a:p>
            <a:r>
              <a:rPr lang="en-GB" sz="3600"/>
              <a:t>Basic Skills</a:t>
            </a:r>
          </a:p>
        </p:txBody>
      </p:sp>
    </p:spTree>
    <p:custDataLst>
      <p:tags r:id="rId1"/>
    </p:custDataLst>
    <p:extLst>
      <p:ext uri="{BB962C8B-B14F-4D97-AF65-F5344CB8AC3E}">
        <p14:creationId xmlns:p14="http://schemas.microsoft.com/office/powerpoint/2010/main" val="282810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750"/>
                                        <p:tgtEl>
                                          <p:spTgt spid="27"/>
                                        </p:tgtEl>
                                      </p:cBhvr>
                                    </p:animEffect>
                                    <p:anim calcmode="lin" valueType="num">
                                      <p:cBhvr>
                                        <p:cTn id="31" dur="750" fill="hold"/>
                                        <p:tgtEl>
                                          <p:spTgt spid="27"/>
                                        </p:tgtEl>
                                        <p:attrNameLst>
                                          <p:attrName>ppt_x</p:attrName>
                                        </p:attrNameLst>
                                      </p:cBhvr>
                                      <p:tavLst>
                                        <p:tav tm="0">
                                          <p:val>
                                            <p:strVal val="#ppt_x"/>
                                          </p:val>
                                        </p:tav>
                                        <p:tav tm="100000">
                                          <p:val>
                                            <p:strVal val="#ppt_x"/>
                                          </p:val>
                                        </p:tav>
                                      </p:tavLst>
                                    </p:anim>
                                    <p:anim calcmode="lin" valueType="num">
                                      <p:cBhvr>
                                        <p:cTn id="32" dur="675" decel="100000" fill="hold"/>
                                        <p:tgtEl>
                                          <p:spTgt spid="27"/>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827513-166E-3A46-C0BA-8BEA5A7E4B8C}"/>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F78025F5-14CE-41BC-1A52-83AF0094E87C}"/>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1BD291D5-4B86-92B5-DBD0-CB631DC48034}"/>
              </a:ext>
            </a:extLst>
          </p:cNvPr>
          <p:cNvGrpSpPr/>
          <p:nvPr/>
        </p:nvGrpSpPr>
        <p:grpSpPr>
          <a:xfrm>
            <a:off x="4113407" y="2459736"/>
            <a:ext cx="3418829" cy="652657"/>
            <a:chOff x="4113407" y="2214340"/>
            <a:chExt cx="3418829" cy="652657"/>
          </a:xfrm>
          <a:solidFill>
            <a:schemeClr val="accent1"/>
          </a:solidFill>
        </p:grpSpPr>
        <p:sp>
          <p:nvSpPr>
            <p:cNvPr id="7" name="Rectangle: Rounded Corners 6">
              <a:hlinkClick r:id="rId4" action="ppaction://hlinksldjump"/>
              <a:extLst>
                <a:ext uri="{FF2B5EF4-FFF2-40B4-BE49-F238E27FC236}">
                  <a16:creationId xmlns:a16="http://schemas.microsoft.com/office/drawing/2014/main" id="{419A6F21-5FD3-4350-C6B3-22F95DD1D7CD}"/>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8086EC26-176F-54D4-7D4F-0DF750522CB4}"/>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E2675E0E-A3E7-FB2F-7638-1C30CB51D244}"/>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D24724F-D48F-847C-D6EF-C881C5D1F45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261AD5B4-4362-EAA7-F61E-EDA589C7548D}"/>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5" action="ppaction://hlinksldjump"/>
              <a:extLst>
                <a:ext uri="{FF2B5EF4-FFF2-40B4-BE49-F238E27FC236}">
                  <a16:creationId xmlns:a16="http://schemas.microsoft.com/office/drawing/2014/main" id="{F6E25C91-080B-0161-98FE-BC9F848D437A}"/>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434434E0-ADAA-A192-2A86-921BFCBF82ED}"/>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455312EC-A688-8DEC-7C4A-FF39C2C9631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8D4BDB5D-806E-B5C9-8B21-51B84F4A416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5" name="Rectangle: Rounded Corners 14">
            <a:hlinkClick r:id="" action="ppaction://hlinkshowjump?jump=nextslide"/>
            <a:extLst>
              <a:ext uri="{FF2B5EF4-FFF2-40B4-BE49-F238E27FC236}">
                <a16:creationId xmlns:a16="http://schemas.microsoft.com/office/drawing/2014/main" id="{9AE21219-A257-5FCB-38F5-947B9E7D8347}"/>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16" name="Oval 15">
            <a:extLst>
              <a:ext uri="{FF2B5EF4-FFF2-40B4-BE49-F238E27FC236}">
                <a16:creationId xmlns:a16="http://schemas.microsoft.com/office/drawing/2014/main" id="{13F99361-8994-AD06-EA24-07D0C362390C}"/>
              </a:ext>
            </a:extLst>
          </p:cNvPr>
          <p:cNvSpPr/>
          <p:nvPr/>
        </p:nvSpPr>
        <p:spPr>
          <a:xfrm>
            <a:off x="658368"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Plus Sign 17">
            <a:extLst>
              <a:ext uri="{FF2B5EF4-FFF2-40B4-BE49-F238E27FC236}">
                <a16:creationId xmlns:a16="http://schemas.microsoft.com/office/drawing/2014/main" id="{DFF302D6-422B-E640-F158-EFFE35B2FE80}"/>
              </a:ext>
            </a:extLst>
          </p:cNvPr>
          <p:cNvSpPr/>
          <p:nvPr/>
        </p:nvSpPr>
        <p:spPr>
          <a:xfrm>
            <a:off x="700358" y="2662465"/>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5" name="Group 4">
            <a:extLst>
              <a:ext uri="{FF2B5EF4-FFF2-40B4-BE49-F238E27FC236}">
                <a16:creationId xmlns:a16="http://schemas.microsoft.com/office/drawing/2014/main" id="{7D5CC160-C505-AC8D-F54D-C546AFB4A685}"/>
              </a:ext>
            </a:extLst>
          </p:cNvPr>
          <p:cNvGrpSpPr/>
          <p:nvPr/>
        </p:nvGrpSpPr>
        <p:grpSpPr>
          <a:xfrm>
            <a:off x="4201410" y="2624328"/>
            <a:ext cx="334966" cy="334965"/>
            <a:chOff x="4201410" y="2580029"/>
            <a:chExt cx="334966" cy="334965"/>
          </a:xfrm>
        </p:grpSpPr>
        <p:sp>
          <p:nvSpPr>
            <p:cNvPr id="19" name="Oval 18">
              <a:extLst>
                <a:ext uri="{FF2B5EF4-FFF2-40B4-BE49-F238E27FC236}">
                  <a16:creationId xmlns:a16="http://schemas.microsoft.com/office/drawing/2014/main" id="{B48BAA35-DD42-72F1-07D0-7B1930DE92B8}"/>
                </a:ext>
              </a:extLst>
            </p:cNvPr>
            <p:cNvSpPr/>
            <p:nvPr/>
          </p:nvSpPr>
          <p:spPr>
            <a:xfrm>
              <a:off x="4201410" y="2580029"/>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C3519BB4-381A-8583-03C3-F300614D322E}"/>
                </a:ext>
              </a:extLst>
            </p:cNvPr>
            <p:cNvSpPr/>
            <p:nvPr/>
          </p:nvSpPr>
          <p:spPr>
            <a:xfrm>
              <a:off x="4243400" y="2618529"/>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7911EDE7-2D9A-FB9E-4E7C-34498CB0F289}"/>
              </a:ext>
            </a:extLst>
          </p:cNvPr>
          <p:cNvGrpSpPr/>
          <p:nvPr/>
        </p:nvGrpSpPr>
        <p:grpSpPr>
          <a:xfrm>
            <a:off x="7795539" y="2624328"/>
            <a:ext cx="334966" cy="334965"/>
            <a:chOff x="7795539" y="2624328"/>
            <a:chExt cx="334966" cy="334965"/>
          </a:xfrm>
        </p:grpSpPr>
        <p:sp>
          <p:nvSpPr>
            <p:cNvPr id="21" name="Oval 20">
              <a:extLst>
                <a:ext uri="{FF2B5EF4-FFF2-40B4-BE49-F238E27FC236}">
                  <a16:creationId xmlns:a16="http://schemas.microsoft.com/office/drawing/2014/main" id="{F9EFE843-6A8A-95DA-6B23-AC96DC1E77E8}"/>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B077446D-63F6-70FB-5559-E58FE639397A}"/>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6" name="Picture 5" descr="A black background with a black square&#10;&#10;Description automatically generated with medium confidence">
            <a:extLst>
              <a:ext uri="{FF2B5EF4-FFF2-40B4-BE49-F238E27FC236}">
                <a16:creationId xmlns:a16="http://schemas.microsoft.com/office/drawing/2014/main" id="{3976F465-2F09-BAA0-A31A-3B6B6CCABE88}"/>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30" name="TextBox 29">
            <a:extLst>
              <a:ext uri="{FF2B5EF4-FFF2-40B4-BE49-F238E27FC236}">
                <a16:creationId xmlns:a16="http://schemas.microsoft.com/office/drawing/2014/main" id="{C8943005-17CE-D0D7-ED76-DAFB708EAF6C}"/>
              </a:ext>
            </a:extLst>
          </p:cNvPr>
          <p:cNvSpPr txBox="1"/>
          <p:nvPr/>
        </p:nvSpPr>
        <p:spPr>
          <a:xfrm>
            <a:off x="10441586" y="4828251"/>
            <a:ext cx="1272738"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Exploring Solutions</a:t>
            </a:r>
          </a:p>
        </p:txBody>
      </p:sp>
      <p:sp>
        <p:nvSpPr>
          <p:cNvPr id="33" name="TextBox 32">
            <a:extLst>
              <a:ext uri="{FF2B5EF4-FFF2-40B4-BE49-F238E27FC236}">
                <a16:creationId xmlns:a16="http://schemas.microsoft.com/office/drawing/2014/main" id="{93B782E6-42A6-8B2C-4FA5-755059BC004B}"/>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Exploring Solutions</a:t>
            </a:r>
          </a:p>
        </p:txBody>
      </p:sp>
      <p:sp>
        <p:nvSpPr>
          <p:cNvPr id="36" name="Title 3">
            <a:extLst>
              <a:ext uri="{FF2B5EF4-FFF2-40B4-BE49-F238E27FC236}">
                <a16:creationId xmlns:a16="http://schemas.microsoft.com/office/drawing/2014/main" id="{E7386E40-A253-ADDC-52E0-652D0D59CE80}"/>
              </a:ext>
            </a:extLst>
          </p:cNvPr>
          <p:cNvSpPr>
            <a:spLocks noGrp="1"/>
          </p:cNvSpPr>
          <p:nvPr>
            <p:ph type="title"/>
          </p:nvPr>
        </p:nvSpPr>
        <p:spPr>
          <a:xfrm>
            <a:off x="767270" y="659995"/>
            <a:ext cx="10246896" cy="980098"/>
          </a:xfrm>
        </p:spPr>
        <p:txBody>
          <a:bodyPr anchor="t"/>
          <a:lstStyle/>
          <a:p>
            <a:r>
              <a:rPr lang="en-GB" sz="3600"/>
              <a:t>Basic Skills</a:t>
            </a:r>
          </a:p>
        </p:txBody>
      </p:sp>
    </p:spTree>
    <p:custDataLst>
      <p:tags r:id="rId1"/>
    </p:custDataLst>
    <p:extLst>
      <p:ext uri="{BB962C8B-B14F-4D97-AF65-F5344CB8AC3E}">
        <p14:creationId xmlns:p14="http://schemas.microsoft.com/office/powerpoint/2010/main" val="2779017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wcUcjmeP"/>
  <p:tag name="ARTICULATE_SLIDE_THUMBNAIL_REFRESH" val="1"/>
  <p:tag name="ARTICULATE_PROJECT_OPEN" val="0"/>
  <p:tag name="ARTICULATE_SLIDE_COUNT" val="1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319998"/>
      </a:dk1>
      <a:lt1>
        <a:srgbClr val="FFFFFF"/>
      </a:lt1>
      <a:dk2>
        <a:srgbClr val="017E8C"/>
      </a:dk2>
      <a:lt2>
        <a:srgbClr val="0C4853"/>
      </a:lt2>
      <a:accent1>
        <a:srgbClr val="6B9103"/>
      </a:accent1>
      <a:accent2>
        <a:srgbClr val="A8C87C"/>
      </a:accent2>
      <a:accent3>
        <a:srgbClr val="BCCFBC"/>
      </a:accent3>
      <a:accent4>
        <a:srgbClr val="C0DBD1"/>
      </a:accent4>
      <a:accent5>
        <a:srgbClr val="000000"/>
      </a:accent5>
      <a:accent6>
        <a:srgbClr val="DAE8C0"/>
      </a:accent6>
      <a:hlink>
        <a:srgbClr val="0F9ED5"/>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589CA870D74D94D81420F7BBE89B407" ma:contentTypeVersion="13" ma:contentTypeDescription="Create a new document." ma:contentTypeScope="" ma:versionID="401eb4f8183f5ced47684b29f3a078fa">
  <xsd:schema xmlns:xsd="http://www.w3.org/2001/XMLSchema" xmlns:xs="http://www.w3.org/2001/XMLSchema" xmlns:p="http://schemas.microsoft.com/office/2006/metadata/properties" xmlns:ns2="b402553b-3aa5-437f-b7c8-f3e31ebf3d84" xmlns:ns3="aea37be6-cfb2-4c7c-a85e-10bdc4d4f364" targetNamespace="http://schemas.microsoft.com/office/2006/metadata/properties" ma:root="true" ma:fieldsID="51f7c6439316bc23711c7c97afa2f814" ns2:_="" ns3:_="">
    <xsd:import namespace="b402553b-3aa5-437f-b7c8-f3e31ebf3d84"/>
    <xsd:import namespace="aea37be6-cfb2-4c7c-a85e-10bdc4d4f36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02553b-3aa5-437f-b7c8-f3e31ebf3d8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4ca0ec8d-4cfe-4588-94c8-c28b49bebd6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ea37be6-cfb2-4c7c-a85e-10bdc4d4f364"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ac8be38-b5d9-423a-a585-900145964948}" ma:internalName="TaxCatchAll" ma:showField="CatchAllData" ma:web="aea37be6-cfb2-4c7c-a85e-10bdc4d4f3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402553b-3aa5-437f-b7c8-f3e31ebf3d84">
      <Terms xmlns="http://schemas.microsoft.com/office/infopath/2007/PartnerControls"/>
    </lcf76f155ced4ddcb4097134ff3c332f>
    <TaxCatchAll xmlns="aea37be6-cfb2-4c7c-a85e-10bdc4d4f36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9C5BB71-3563-4530-BF29-A29DF7C753F8}">
  <ds:schemaRefs>
    <ds:schemaRef ds:uri="aea37be6-cfb2-4c7c-a85e-10bdc4d4f364"/>
    <ds:schemaRef ds:uri="b402553b-3aa5-437f-b7c8-f3e31ebf3d8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81064FA-A1DB-40DF-8A03-D2330DAA25E0}">
  <ds:schemaRefs>
    <ds:schemaRef ds:uri="http://schemas.microsoft.com/office/2006/documentManagement/types"/>
    <ds:schemaRef ds:uri="b402553b-3aa5-437f-b7c8-f3e31ebf3d84"/>
    <ds:schemaRef ds:uri="http://www.w3.org/XML/1998/namespace"/>
    <ds:schemaRef ds:uri="http://purl.org/dc/terms/"/>
    <ds:schemaRef ds:uri="http://schemas.microsoft.com/office/infopath/2007/PartnerControls"/>
    <ds:schemaRef ds:uri="http://schemas.openxmlformats.org/package/2006/metadata/core-properties"/>
    <ds:schemaRef ds:uri="http://purl.org/dc/dcmitype/"/>
    <ds:schemaRef ds:uri="aea37be6-cfb2-4c7c-a85e-10bdc4d4f364"/>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965CB488-86CD-42F6-A0AE-C64360758F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2367</Words>
  <Application>Microsoft Office PowerPoint</Application>
  <PresentationFormat>Widescreen</PresentationFormat>
  <Paragraphs>365</Paragraphs>
  <Slides>29</Slides>
  <Notes>28</Notes>
  <HiddenSlides>1</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Aptos</vt:lpstr>
      <vt:lpstr>Arial</vt:lpstr>
      <vt:lpstr>Courier New</vt:lpstr>
      <vt:lpstr>Open Sans</vt:lpstr>
      <vt:lpstr>Open Sans bold</vt:lpstr>
      <vt:lpstr>Open Sans ExtraBold</vt:lpstr>
      <vt:lpstr>Open Sans Light</vt:lpstr>
      <vt:lpstr>Symbol</vt:lpstr>
      <vt:lpstr>Office Theme</vt:lpstr>
      <vt:lpstr>Skills Development Framework</vt:lpstr>
      <vt:lpstr>Type + Decision-Making</vt:lpstr>
      <vt:lpstr>Type Preferences in Decision-Making</vt:lpstr>
      <vt:lpstr>Type Preferences in Decision-Making</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Richa Verma</dc:creator>
  <cp:lastModifiedBy>Amanda Wollert</cp:lastModifiedBy>
  <cp:revision>1</cp:revision>
  <dcterms:created xsi:type="dcterms:W3CDTF">2024-11-19T10:54:42Z</dcterms:created>
  <dcterms:modified xsi:type="dcterms:W3CDTF">2025-05-07T13:21:31Z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00956491-5F0F-4A52-A9C4-36A3859467A8</vt:lpwstr>
  </property>
  <property fmtid="{D5CDD505-2E9C-101B-9397-08002B2CF9AE}" pid="3" name="ArticulatePath">
    <vt:lpwstr>Presentation1</vt:lpwstr>
  </property>
  <property fmtid="{D5CDD505-2E9C-101B-9397-08002B2CF9AE}" pid="4" name="ContentTypeId">
    <vt:lpwstr>0x010100A589CA870D74D94D81420F7BBE89B407</vt:lpwstr>
  </property>
  <property fmtid="{D5CDD505-2E9C-101B-9397-08002B2CF9AE}" pid="5" name="MediaServiceImageTags">
    <vt:lpwstr/>
  </property>
</Properties>
</file>